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1"/>
  </p:notesMasterIdLst>
  <p:sldIdLst>
    <p:sldId id="256" r:id="rId2"/>
    <p:sldId id="261" r:id="rId3"/>
    <p:sldId id="257" r:id="rId4"/>
    <p:sldId id="259" r:id="rId5"/>
    <p:sldId id="263" r:id="rId6"/>
    <p:sldId id="258" r:id="rId7"/>
    <p:sldId id="260" r:id="rId8"/>
    <p:sldId id="262" r:id="rId9"/>
    <p:sldId id="283" r:id="rId10"/>
    <p:sldId id="284" r:id="rId11"/>
    <p:sldId id="265" r:id="rId12"/>
    <p:sldId id="264" r:id="rId13"/>
    <p:sldId id="266" r:id="rId14"/>
    <p:sldId id="267" r:id="rId15"/>
    <p:sldId id="278" r:id="rId16"/>
    <p:sldId id="268" r:id="rId17"/>
    <p:sldId id="279" r:id="rId18"/>
    <p:sldId id="270" r:id="rId19"/>
    <p:sldId id="271" r:id="rId20"/>
    <p:sldId id="272" r:id="rId21"/>
    <p:sldId id="273" r:id="rId22"/>
    <p:sldId id="280" r:id="rId23"/>
    <p:sldId id="275" r:id="rId24"/>
    <p:sldId id="277" r:id="rId25"/>
    <p:sldId id="274" r:id="rId26"/>
    <p:sldId id="269" r:id="rId27"/>
    <p:sldId id="281" r:id="rId28"/>
    <p:sldId id="282" r:id="rId29"/>
    <p:sldId id="28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8000"/>
    <a:srgbClr val="33CC33"/>
    <a:srgbClr val="CC66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5C8120E-B8DC-571D-4D55-7C9A2E46520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a:extLst>
              <a:ext uri="{FF2B5EF4-FFF2-40B4-BE49-F238E27FC236}">
                <a16:creationId xmlns:a16="http://schemas.microsoft.com/office/drawing/2014/main" id="{54ED2FD2-6AFB-CB5E-8B56-5A2FF64A2E3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a:extLst>
              <a:ext uri="{FF2B5EF4-FFF2-40B4-BE49-F238E27FC236}">
                <a16:creationId xmlns:a16="http://schemas.microsoft.com/office/drawing/2014/main" id="{077A7E3D-33AC-129E-9E67-89A269D99B0D}"/>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D5AAF31B-CCE8-49BC-855C-FC181FD3336A}"/>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F52A0DEB-A05A-7308-2CE7-90134DA5570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a:extLst>
              <a:ext uri="{FF2B5EF4-FFF2-40B4-BE49-F238E27FC236}">
                <a16:creationId xmlns:a16="http://schemas.microsoft.com/office/drawing/2014/main" id="{F01421E6-F088-29FE-AF24-A6F3A9C49B3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37B23B5-10B0-49AD-A343-FC83B652451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A2B177A-757B-7009-ECCE-ED246F8BAF0F}"/>
              </a:ext>
            </a:extLst>
          </p:cNvPr>
          <p:cNvSpPr>
            <a:spLocks noGrp="1" noChangeArrowheads="1"/>
          </p:cNvSpPr>
          <p:nvPr>
            <p:ph type="sldNum" sz="quarter" idx="5"/>
          </p:nvPr>
        </p:nvSpPr>
        <p:spPr>
          <a:ln/>
        </p:spPr>
        <p:txBody>
          <a:bodyPr/>
          <a:lstStyle/>
          <a:p>
            <a:fld id="{D7461D03-E01F-4948-AD2E-594D4C21B08F}" type="slidenum">
              <a:rPr lang="en-US" altLang="en-US"/>
              <a:pPr/>
              <a:t>1</a:t>
            </a:fld>
            <a:endParaRPr lang="en-US" altLang="en-US"/>
          </a:p>
        </p:txBody>
      </p:sp>
      <p:sp>
        <p:nvSpPr>
          <p:cNvPr id="4098" name="Rectangle 2">
            <a:extLst>
              <a:ext uri="{FF2B5EF4-FFF2-40B4-BE49-F238E27FC236}">
                <a16:creationId xmlns:a16="http://schemas.microsoft.com/office/drawing/2014/main" id="{632E1FD0-E9E6-3722-DDCB-E5F19D5BFDD0}"/>
              </a:ext>
            </a:extLst>
          </p:cNvPr>
          <p:cNvSpPr>
            <a:spLocks noRot="1" noChangeArrowheads="1" noTextEdit="1"/>
          </p:cNvSpPr>
          <p:nvPr>
            <p:ph type="sldImg"/>
          </p:nvPr>
        </p:nvSpPr>
        <p:spPr>
          <a:ln/>
        </p:spPr>
      </p:sp>
      <p:sp>
        <p:nvSpPr>
          <p:cNvPr id="4099" name="Rectangle 3">
            <a:extLst>
              <a:ext uri="{FF2B5EF4-FFF2-40B4-BE49-F238E27FC236}">
                <a16:creationId xmlns:a16="http://schemas.microsoft.com/office/drawing/2014/main" id="{F7230A27-6E52-89CE-39E3-A38B8D31E81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392938D-82D8-F1F4-D0BA-0AADFE8223C3}"/>
              </a:ext>
            </a:extLst>
          </p:cNvPr>
          <p:cNvSpPr>
            <a:spLocks noGrp="1" noChangeArrowheads="1"/>
          </p:cNvSpPr>
          <p:nvPr>
            <p:ph type="sldNum" sz="quarter" idx="5"/>
          </p:nvPr>
        </p:nvSpPr>
        <p:spPr>
          <a:ln/>
        </p:spPr>
        <p:txBody>
          <a:bodyPr/>
          <a:lstStyle/>
          <a:p>
            <a:fld id="{A52F0CC5-CDD4-4F66-B51B-CE544E805D4A}" type="slidenum">
              <a:rPr lang="en-US" altLang="en-US"/>
              <a:pPr/>
              <a:t>10</a:t>
            </a:fld>
            <a:endParaRPr lang="en-US" altLang="en-US"/>
          </a:p>
        </p:txBody>
      </p:sp>
      <p:sp>
        <p:nvSpPr>
          <p:cNvPr id="80898" name="Rectangle 2">
            <a:extLst>
              <a:ext uri="{FF2B5EF4-FFF2-40B4-BE49-F238E27FC236}">
                <a16:creationId xmlns:a16="http://schemas.microsoft.com/office/drawing/2014/main" id="{C9578044-FCCF-7D97-98E6-C5D69A0B6D41}"/>
              </a:ext>
            </a:extLst>
          </p:cNvPr>
          <p:cNvSpPr>
            <a:spLocks noRot="1" noChangeArrowheads="1" noTextEdit="1"/>
          </p:cNvSpPr>
          <p:nvPr>
            <p:ph type="sldImg"/>
          </p:nvPr>
        </p:nvSpPr>
        <p:spPr>
          <a:ln/>
        </p:spPr>
      </p:sp>
      <p:sp>
        <p:nvSpPr>
          <p:cNvPr id="80899" name="Rectangle 3">
            <a:extLst>
              <a:ext uri="{FF2B5EF4-FFF2-40B4-BE49-F238E27FC236}">
                <a16:creationId xmlns:a16="http://schemas.microsoft.com/office/drawing/2014/main" id="{111C56EF-AE5C-7AAB-48E0-CDBE6A1D4B2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E68204-22E7-C3E4-EAFA-7731859389A1}"/>
              </a:ext>
            </a:extLst>
          </p:cNvPr>
          <p:cNvSpPr>
            <a:spLocks noGrp="1" noChangeArrowheads="1"/>
          </p:cNvSpPr>
          <p:nvPr>
            <p:ph type="sldNum" sz="quarter" idx="5"/>
          </p:nvPr>
        </p:nvSpPr>
        <p:spPr>
          <a:ln/>
        </p:spPr>
        <p:txBody>
          <a:bodyPr/>
          <a:lstStyle/>
          <a:p>
            <a:fld id="{AFFE5106-5F1F-4C4B-AF6F-971BD5831271}" type="slidenum">
              <a:rPr lang="en-US" altLang="en-US"/>
              <a:pPr/>
              <a:t>11</a:t>
            </a:fld>
            <a:endParaRPr lang="en-US" altLang="en-US"/>
          </a:p>
        </p:txBody>
      </p:sp>
      <p:sp>
        <p:nvSpPr>
          <p:cNvPr id="35842" name="Rectangle 2">
            <a:extLst>
              <a:ext uri="{FF2B5EF4-FFF2-40B4-BE49-F238E27FC236}">
                <a16:creationId xmlns:a16="http://schemas.microsoft.com/office/drawing/2014/main" id="{DE8827CE-19ED-70D3-5E62-37015D292676}"/>
              </a:ext>
            </a:extLst>
          </p:cNvPr>
          <p:cNvSpPr>
            <a:spLocks noRot="1" noChangeArrowheads="1" noTextEdit="1"/>
          </p:cNvSpPr>
          <p:nvPr>
            <p:ph type="sldImg"/>
          </p:nvPr>
        </p:nvSpPr>
        <p:spPr>
          <a:ln/>
        </p:spPr>
      </p:sp>
      <p:sp>
        <p:nvSpPr>
          <p:cNvPr id="35843" name="Rectangle 3">
            <a:extLst>
              <a:ext uri="{FF2B5EF4-FFF2-40B4-BE49-F238E27FC236}">
                <a16:creationId xmlns:a16="http://schemas.microsoft.com/office/drawing/2014/main" id="{C992ECB2-0BF8-19C8-A977-4729D9E5079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BC8CEF2-3A4A-2506-223E-A6FCEB76BC19}"/>
              </a:ext>
            </a:extLst>
          </p:cNvPr>
          <p:cNvSpPr>
            <a:spLocks noGrp="1" noChangeArrowheads="1"/>
          </p:cNvSpPr>
          <p:nvPr>
            <p:ph type="sldNum" sz="quarter" idx="5"/>
          </p:nvPr>
        </p:nvSpPr>
        <p:spPr>
          <a:ln/>
        </p:spPr>
        <p:txBody>
          <a:bodyPr/>
          <a:lstStyle/>
          <a:p>
            <a:fld id="{00EDA771-4E84-49F8-96EF-AB80053ECAB1}" type="slidenum">
              <a:rPr lang="en-US" altLang="en-US"/>
              <a:pPr/>
              <a:t>12</a:t>
            </a:fld>
            <a:endParaRPr lang="en-US" altLang="en-US"/>
          </a:p>
        </p:txBody>
      </p:sp>
      <p:sp>
        <p:nvSpPr>
          <p:cNvPr id="33794" name="Rectangle 2">
            <a:extLst>
              <a:ext uri="{FF2B5EF4-FFF2-40B4-BE49-F238E27FC236}">
                <a16:creationId xmlns:a16="http://schemas.microsoft.com/office/drawing/2014/main" id="{57F86BAA-31E8-FCC5-E8CD-AB03FBDFFFB8}"/>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DE47826F-A654-CC54-DDEE-226A2CBF985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41057A-F292-E2D8-1762-442803D44DFA}"/>
              </a:ext>
            </a:extLst>
          </p:cNvPr>
          <p:cNvSpPr>
            <a:spLocks noGrp="1" noChangeArrowheads="1"/>
          </p:cNvSpPr>
          <p:nvPr>
            <p:ph type="sldNum" sz="quarter" idx="5"/>
          </p:nvPr>
        </p:nvSpPr>
        <p:spPr>
          <a:ln/>
        </p:spPr>
        <p:txBody>
          <a:bodyPr/>
          <a:lstStyle/>
          <a:p>
            <a:fld id="{EFC05318-F7D7-48E2-B5B4-15B13ACE7063}" type="slidenum">
              <a:rPr lang="en-US" altLang="en-US"/>
              <a:pPr/>
              <a:t>13</a:t>
            </a:fld>
            <a:endParaRPr lang="en-US" altLang="en-US"/>
          </a:p>
        </p:txBody>
      </p:sp>
      <p:sp>
        <p:nvSpPr>
          <p:cNvPr id="37890" name="Rectangle 2">
            <a:extLst>
              <a:ext uri="{FF2B5EF4-FFF2-40B4-BE49-F238E27FC236}">
                <a16:creationId xmlns:a16="http://schemas.microsoft.com/office/drawing/2014/main" id="{D66ACA2D-6ABE-9B61-D56E-A8D99ED41DB7}"/>
              </a:ext>
            </a:extLst>
          </p:cNvPr>
          <p:cNvSpPr>
            <a:spLocks noRot="1" noChangeArrowheads="1" noTextEdit="1"/>
          </p:cNvSpPr>
          <p:nvPr>
            <p:ph type="sldImg"/>
          </p:nvPr>
        </p:nvSpPr>
        <p:spPr>
          <a:ln/>
        </p:spPr>
      </p:sp>
      <p:sp>
        <p:nvSpPr>
          <p:cNvPr id="37891" name="Rectangle 3">
            <a:extLst>
              <a:ext uri="{FF2B5EF4-FFF2-40B4-BE49-F238E27FC236}">
                <a16:creationId xmlns:a16="http://schemas.microsoft.com/office/drawing/2014/main" id="{B6094507-2974-8A7A-EAFF-CBFBAE09075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5F6965C-A12F-4128-DF15-45878EC44D30}"/>
              </a:ext>
            </a:extLst>
          </p:cNvPr>
          <p:cNvSpPr>
            <a:spLocks noGrp="1" noChangeArrowheads="1"/>
          </p:cNvSpPr>
          <p:nvPr>
            <p:ph type="sldNum" sz="quarter" idx="5"/>
          </p:nvPr>
        </p:nvSpPr>
        <p:spPr>
          <a:ln/>
        </p:spPr>
        <p:txBody>
          <a:bodyPr/>
          <a:lstStyle/>
          <a:p>
            <a:fld id="{97B55F5A-196D-480C-8AE6-0BE5A70340B5}" type="slidenum">
              <a:rPr lang="en-US" altLang="en-US"/>
              <a:pPr/>
              <a:t>14</a:t>
            </a:fld>
            <a:endParaRPr lang="en-US" altLang="en-US"/>
          </a:p>
        </p:txBody>
      </p:sp>
      <p:sp>
        <p:nvSpPr>
          <p:cNvPr id="39938" name="Rectangle 2">
            <a:extLst>
              <a:ext uri="{FF2B5EF4-FFF2-40B4-BE49-F238E27FC236}">
                <a16:creationId xmlns:a16="http://schemas.microsoft.com/office/drawing/2014/main" id="{05EC0295-AB9E-2E70-4B76-7C9107E7A3A6}"/>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D10A7DA3-9A9B-9AB8-4B04-5A828B3428F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57E061C-6217-1E42-A664-82FF9E926CB7}"/>
              </a:ext>
            </a:extLst>
          </p:cNvPr>
          <p:cNvSpPr>
            <a:spLocks noGrp="1" noChangeArrowheads="1"/>
          </p:cNvSpPr>
          <p:nvPr>
            <p:ph type="sldNum" sz="quarter" idx="5"/>
          </p:nvPr>
        </p:nvSpPr>
        <p:spPr>
          <a:ln/>
        </p:spPr>
        <p:txBody>
          <a:bodyPr/>
          <a:lstStyle/>
          <a:p>
            <a:fld id="{F43A1D64-527A-4D52-844E-00955AD9E685}" type="slidenum">
              <a:rPr lang="en-US" altLang="en-US"/>
              <a:pPr/>
              <a:t>15</a:t>
            </a:fld>
            <a:endParaRPr lang="en-US" altLang="en-US"/>
          </a:p>
        </p:txBody>
      </p:sp>
      <p:sp>
        <p:nvSpPr>
          <p:cNvPr id="64514" name="Rectangle 2">
            <a:extLst>
              <a:ext uri="{FF2B5EF4-FFF2-40B4-BE49-F238E27FC236}">
                <a16:creationId xmlns:a16="http://schemas.microsoft.com/office/drawing/2014/main" id="{7991F9AD-2432-56EA-3D61-9E0FF0516305}"/>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86588EC9-842A-5CAB-9B4B-61CEF822632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0A9CEED-0595-227F-77BD-95178F4D755F}"/>
              </a:ext>
            </a:extLst>
          </p:cNvPr>
          <p:cNvSpPr>
            <a:spLocks noGrp="1" noChangeArrowheads="1"/>
          </p:cNvSpPr>
          <p:nvPr>
            <p:ph type="sldNum" sz="quarter" idx="5"/>
          </p:nvPr>
        </p:nvSpPr>
        <p:spPr>
          <a:ln/>
        </p:spPr>
        <p:txBody>
          <a:bodyPr/>
          <a:lstStyle/>
          <a:p>
            <a:fld id="{A67657BC-81DF-4A21-B1A7-660D583C8292}" type="slidenum">
              <a:rPr lang="en-US" altLang="en-US"/>
              <a:pPr/>
              <a:t>16</a:t>
            </a:fld>
            <a:endParaRPr lang="en-US" altLang="en-US"/>
          </a:p>
        </p:txBody>
      </p:sp>
      <p:sp>
        <p:nvSpPr>
          <p:cNvPr id="41986" name="Rectangle 2">
            <a:extLst>
              <a:ext uri="{FF2B5EF4-FFF2-40B4-BE49-F238E27FC236}">
                <a16:creationId xmlns:a16="http://schemas.microsoft.com/office/drawing/2014/main" id="{E642A3F2-8A32-D5FB-B8D5-5E80D300D626}"/>
              </a:ext>
            </a:extLst>
          </p:cNvPr>
          <p:cNvSpPr>
            <a:spLocks noRot="1" noChangeArrowheads="1" noTextEdit="1"/>
          </p:cNvSpPr>
          <p:nvPr>
            <p:ph type="sldImg"/>
          </p:nvPr>
        </p:nvSpPr>
        <p:spPr>
          <a:ln/>
        </p:spPr>
      </p:sp>
      <p:sp>
        <p:nvSpPr>
          <p:cNvPr id="41987" name="Rectangle 3">
            <a:extLst>
              <a:ext uri="{FF2B5EF4-FFF2-40B4-BE49-F238E27FC236}">
                <a16:creationId xmlns:a16="http://schemas.microsoft.com/office/drawing/2014/main" id="{0D1F3C3D-F78E-06FC-9072-BBEA9B5B7CB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652B634-8ED3-BC56-C62C-D8D9D3035EAE}"/>
              </a:ext>
            </a:extLst>
          </p:cNvPr>
          <p:cNvSpPr>
            <a:spLocks noGrp="1" noChangeArrowheads="1"/>
          </p:cNvSpPr>
          <p:nvPr>
            <p:ph type="sldNum" sz="quarter" idx="5"/>
          </p:nvPr>
        </p:nvSpPr>
        <p:spPr>
          <a:ln/>
        </p:spPr>
        <p:txBody>
          <a:bodyPr/>
          <a:lstStyle/>
          <a:p>
            <a:fld id="{E72DF401-6B6A-494A-A918-8F1FB76C7F37}" type="slidenum">
              <a:rPr lang="en-US" altLang="en-US"/>
              <a:pPr/>
              <a:t>17</a:t>
            </a:fld>
            <a:endParaRPr lang="en-US" altLang="en-US"/>
          </a:p>
        </p:txBody>
      </p:sp>
      <p:sp>
        <p:nvSpPr>
          <p:cNvPr id="66562" name="Rectangle 2">
            <a:extLst>
              <a:ext uri="{FF2B5EF4-FFF2-40B4-BE49-F238E27FC236}">
                <a16:creationId xmlns:a16="http://schemas.microsoft.com/office/drawing/2014/main" id="{8CC9BCEE-9FC8-FCBE-DAD1-EFD106F2A692}"/>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2928080C-1794-BE52-5DE6-20118471E6B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A5C451E-C162-6941-1265-C44046712C35}"/>
              </a:ext>
            </a:extLst>
          </p:cNvPr>
          <p:cNvSpPr>
            <a:spLocks noGrp="1" noChangeArrowheads="1"/>
          </p:cNvSpPr>
          <p:nvPr>
            <p:ph type="sldNum" sz="quarter" idx="5"/>
          </p:nvPr>
        </p:nvSpPr>
        <p:spPr>
          <a:ln/>
        </p:spPr>
        <p:txBody>
          <a:bodyPr/>
          <a:lstStyle/>
          <a:p>
            <a:fld id="{5A8AA3B1-D912-411B-ABDA-C8A0CE90C823}" type="slidenum">
              <a:rPr lang="en-US" altLang="en-US"/>
              <a:pPr/>
              <a:t>18</a:t>
            </a:fld>
            <a:endParaRPr lang="en-US" altLang="en-US"/>
          </a:p>
        </p:txBody>
      </p:sp>
      <p:sp>
        <p:nvSpPr>
          <p:cNvPr id="46082" name="Rectangle 2">
            <a:extLst>
              <a:ext uri="{FF2B5EF4-FFF2-40B4-BE49-F238E27FC236}">
                <a16:creationId xmlns:a16="http://schemas.microsoft.com/office/drawing/2014/main" id="{445D5943-4BD7-59E2-F3A7-E8D8173BBD9E}"/>
              </a:ext>
            </a:extLst>
          </p:cNvPr>
          <p:cNvSpPr>
            <a:spLocks noRot="1" noChangeArrowheads="1" noTextEdit="1"/>
          </p:cNvSpPr>
          <p:nvPr>
            <p:ph type="sldImg"/>
          </p:nvPr>
        </p:nvSpPr>
        <p:spPr>
          <a:ln/>
        </p:spPr>
      </p:sp>
      <p:sp>
        <p:nvSpPr>
          <p:cNvPr id="46083" name="Rectangle 3">
            <a:extLst>
              <a:ext uri="{FF2B5EF4-FFF2-40B4-BE49-F238E27FC236}">
                <a16:creationId xmlns:a16="http://schemas.microsoft.com/office/drawing/2014/main" id="{8FCA93A1-49BE-DB75-8CCE-28363F89AC4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D869E15-0962-BC3D-109D-592429C1722C}"/>
              </a:ext>
            </a:extLst>
          </p:cNvPr>
          <p:cNvSpPr>
            <a:spLocks noGrp="1" noChangeArrowheads="1"/>
          </p:cNvSpPr>
          <p:nvPr>
            <p:ph type="sldNum" sz="quarter" idx="5"/>
          </p:nvPr>
        </p:nvSpPr>
        <p:spPr>
          <a:ln/>
        </p:spPr>
        <p:txBody>
          <a:bodyPr/>
          <a:lstStyle/>
          <a:p>
            <a:fld id="{13A6CF66-8A5F-43DF-B3D7-29D3B4BBA981}" type="slidenum">
              <a:rPr lang="en-US" altLang="en-US"/>
              <a:pPr/>
              <a:t>19</a:t>
            </a:fld>
            <a:endParaRPr lang="en-US" altLang="en-US"/>
          </a:p>
        </p:txBody>
      </p:sp>
      <p:sp>
        <p:nvSpPr>
          <p:cNvPr id="48130" name="Rectangle 2">
            <a:extLst>
              <a:ext uri="{FF2B5EF4-FFF2-40B4-BE49-F238E27FC236}">
                <a16:creationId xmlns:a16="http://schemas.microsoft.com/office/drawing/2014/main" id="{EA44C229-AB4C-0135-2C84-FD9CF0EB7B51}"/>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02C32B1A-D7AF-AF06-178D-570F9C148E3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8B5793-4B2B-0316-813F-9CAC16372AF3}"/>
              </a:ext>
            </a:extLst>
          </p:cNvPr>
          <p:cNvSpPr>
            <a:spLocks noGrp="1" noChangeArrowheads="1"/>
          </p:cNvSpPr>
          <p:nvPr>
            <p:ph type="sldNum" sz="quarter" idx="5"/>
          </p:nvPr>
        </p:nvSpPr>
        <p:spPr>
          <a:ln/>
        </p:spPr>
        <p:txBody>
          <a:bodyPr/>
          <a:lstStyle/>
          <a:p>
            <a:fld id="{8E0C1957-C03F-43E8-9923-C320DAA9E5AB}" type="slidenum">
              <a:rPr lang="en-US" altLang="en-US"/>
              <a:pPr/>
              <a:t>2</a:t>
            </a:fld>
            <a:endParaRPr lang="en-US" altLang="en-US"/>
          </a:p>
        </p:txBody>
      </p:sp>
      <p:sp>
        <p:nvSpPr>
          <p:cNvPr id="25602" name="Rectangle 2">
            <a:extLst>
              <a:ext uri="{FF2B5EF4-FFF2-40B4-BE49-F238E27FC236}">
                <a16:creationId xmlns:a16="http://schemas.microsoft.com/office/drawing/2014/main" id="{920E8F2C-F133-12EA-056C-DA530D216A5F}"/>
              </a:ext>
            </a:extLst>
          </p:cNvPr>
          <p:cNvSpPr>
            <a:spLocks noRot="1" noChangeArrowheads="1" noTextEdit="1"/>
          </p:cNvSpPr>
          <p:nvPr>
            <p:ph type="sldImg"/>
          </p:nvPr>
        </p:nvSpPr>
        <p:spPr>
          <a:ln/>
        </p:spPr>
      </p:sp>
      <p:sp>
        <p:nvSpPr>
          <p:cNvPr id="25603" name="Rectangle 3">
            <a:extLst>
              <a:ext uri="{FF2B5EF4-FFF2-40B4-BE49-F238E27FC236}">
                <a16:creationId xmlns:a16="http://schemas.microsoft.com/office/drawing/2014/main" id="{719A837D-7AD8-3162-3B05-E4282274E97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224B3F-73A3-8086-D13B-AEB24C4EA78A}"/>
              </a:ext>
            </a:extLst>
          </p:cNvPr>
          <p:cNvSpPr>
            <a:spLocks noGrp="1" noChangeArrowheads="1"/>
          </p:cNvSpPr>
          <p:nvPr>
            <p:ph type="sldNum" sz="quarter" idx="5"/>
          </p:nvPr>
        </p:nvSpPr>
        <p:spPr>
          <a:ln/>
        </p:spPr>
        <p:txBody>
          <a:bodyPr/>
          <a:lstStyle/>
          <a:p>
            <a:fld id="{7CF8AA1B-DED5-42F8-8668-4CAD5FAA2077}" type="slidenum">
              <a:rPr lang="en-US" altLang="en-US"/>
              <a:pPr/>
              <a:t>20</a:t>
            </a:fld>
            <a:endParaRPr lang="en-US" altLang="en-US"/>
          </a:p>
        </p:txBody>
      </p:sp>
      <p:sp>
        <p:nvSpPr>
          <p:cNvPr id="50178" name="Rectangle 2">
            <a:extLst>
              <a:ext uri="{FF2B5EF4-FFF2-40B4-BE49-F238E27FC236}">
                <a16:creationId xmlns:a16="http://schemas.microsoft.com/office/drawing/2014/main" id="{2B8003D7-49C1-93E5-AA4F-E7E8A772CCF3}"/>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3546D01E-84C0-7AA0-E3AE-33E8C79E99C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FEC1393-E3EE-14EC-7C5E-0D476FEED19C}"/>
              </a:ext>
            </a:extLst>
          </p:cNvPr>
          <p:cNvSpPr>
            <a:spLocks noGrp="1" noChangeArrowheads="1"/>
          </p:cNvSpPr>
          <p:nvPr>
            <p:ph type="sldNum" sz="quarter" idx="5"/>
          </p:nvPr>
        </p:nvSpPr>
        <p:spPr>
          <a:ln/>
        </p:spPr>
        <p:txBody>
          <a:bodyPr/>
          <a:lstStyle/>
          <a:p>
            <a:fld id="{CC9F0E8C-BFA8-4C47-9D82-F427AE1CEB7A}" type="slidenum">
              <a:rPr lang="en-US" altLang="en-US"/>
              <a:pPr/>
              <a:t>21</a:t>
            </a:fld>
            <a:endParaRPr lang="en-US" altLang="en-US"/>
          </a:p>
        </p:txBody>
      </p:sp>
      <p:sp>
        <p:nvSpPr>
          <p:cNvPr id="52226" name="Rectangle 2">
            <a:extLst>
              <a:ext uri="{FF2B5EF4-FFF2-40B4-BE49-F238E27FC236}">
                <a16:creationId xmlns:a16="http://schemas.microsoft.com/office/drawing/2014/main" id="{461BB983-C8D7-1227-86C8-CF979F656664}"/>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525763A1-0FCE-EE05-E2C9-91CB3EE033A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E10AC55-E50A-F3E9-AE31-017FFF54F130}"/>
              </a:ext>
            </a:extLst>
          </p:cNvPr>
          <p:cNvSpPr>
            <a:spLocks noGrp="1" noChangeArrowheads="1"/>
          </p:cNvSpPr>
          <p:nvPr>
            <p:ph type="sldNum" sz="quarter" idx="5"/>
          </p:nvPr>
        </p:nvSpPr>
        <p:spPr>
          <a:ln/>
        </p:spPr>
        <p:txBody>
          <a:bodyPr/>
          <a:lstStyle/>
          <a:p>
            <a:fld id="{A22037AF-A213-4960-B223-7E06C44B0E0A}" type="slidenum">
              <a:rPr lang="en-US" altLang="en-US"/>
              <a:pPr/>
              <a:t>22</a:t>
            </a:fld>
            <a:endParaRPr lang="en-US" altLang="en-US"/>
          </a:p>
        </p:txBody>
      </p:sp>
      <p:sp>
        <p:nvSpPr>
          <p:cNvPr id="68610" name="Rectangle 2">
            <a:extLst>
              <a:ext uri="{FF2B5EF4-FFF2-40B4-BE49-F238E27FC236}">
                <a16:creationId xmlns:a16="http://schemas.microsoft.com/office/drawing/2014/main" id="{B71A040C-8C69-04DB-D635-59C5BB4C37B9}"/>
              </a:ext>
            </a:extLst>
          </p:cNvPr>
          <p:cNvSpPr>
            <a:spLocks noRot="1" noChangeArrowheads="1" noTextEdit="1"/>
          </p:cNvSpPr>
          <p:nvPr>
            <p:ph type="sldImg"/>
          </p:nvPr>
        </p:nvSpPr>
        <p:spPr>
          <a:ln/>
        </p:spPr>
      </p:sp>
      <p:sp>
        <p:nvSpPr>
          <p:cNvPr id="68611" name="Rectangle 3">
            <a:extLst>
              <a:ext uri="{FF2B5EF4-FFF2-40B4-BE49-F238E27FC236}">
                <a16:creationId xmlns:a16="http://schemas.microsoft.com/office/drawing/2014/main" id="{CBDDF341-3258-A6CF-CD17-808C6FD17A3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476ADC-45A9-B6DB-259D-E25737BA5437}"/>
              </a:ext>
            </a:extLst>
          </p:cNvPr>
          <p:cNvSpPr>
            <a:spLocks noGrp="1" noChangeArrowheads="1"/>
          </p:cNvSpPr>
          <p:nvPr>
            <p:ph type="sldNum" sz="quarter" idx="5"/>
          </p:nvPr>
        </p:nvSpPr>
        <p:spPr>
          <a:ln/>
        </p:spPr>
        <p:txBody>
          <a:bodyPr/>
          <a:lstStyle/>
          <a:p>
            <a:fld id="{64E17017-FAE4-49DD-8465-6EB03F1E4402}" type="slidenum">
              <a:rPr lang="en-US" altLang="en-US"/>
              <a:pPr/>
              <a:t>23</a:t>
            </a:fld>
            <a:endParaRPr lang="en-US" altLang="en-US"/>
          </a:p>
        </p:txBody>
      </p:sp>
      <p:sp>
        <p:nvSpPr>
          <p:cNvPr id="56322" name="Rectangle 2">
            <a:extLst>
              <a:ext uri="{FF2B5EF4-FFF2-40B4-BE49-F238E27FC236}">
                <a16:creationId xmlns:a16="http://schemas.microsoft.com/office/drawing/2014/main" id="{A2F5D831-256B-CABC-A0EA-97E72BBDF1B5}"/>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142B7EDA-8D66-484B-4581-E93BE8E39E5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3415F8-2B64-F7DF-765C-210CF1D2DAEC}"/>
              </a:ext>
            </a:extLst>
          </p:cNvPr>
          <p:cNvSpPr>
            <a:spLocks noGrp="1" noChangeArrowheads="1"/>
          </p:cNvSpPr>
          <p:nvPr>
            <p:ph type="sldNum" sz="quarter" idx="5"/>
          </p:nvPr>
        </p:nvSpPr>
        <p:spPr>
          <a:ln/>
        </p:spPr>
        <p:txBody>
          <a:bodyPr/>
          <a:lstStyle/>
          <a:p>
            <a:fld id="{8B8EADA1-FE5D-437C-88C1-4BF9A8B0E872}" type="slidenum">
              <a:rPr lang="en-US" altLang="en-US"/>
              <a:pPr/>
              <a:t>24</a:t>
            </a:fld>
            <a:endParaRPr lang="en-US" altLang="en-US"/>
          </a:p>
        </p:txBody>
      </p:sp>
      <p:sp>
        <p:nvSpPr>
          <p:cNvPr id="60418" name="Rectangle 2">
            <a:extLst>
              <a:ext uri="{FF2B5EF4-FFF2-40B4-BE49-F238E27FC236}">
                <a16:creationId xmlns:a16="http://schemas.microsoft.com/office/drawing/2014/main" id="{73ED1EFF-0924-6096-CCA0-640A51389C44}"/>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EBC820E3-5BD2-7F30-60BA-C61523D4A90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5131E34-561E-4291-1522-D4FEA5BEE0E2}"/>
              </a:ext>
            </a:extLst>
          </p:cNvPr>
          <p:cNvSpPr>
            <a:spLocks noGrp="1" noChangeArrowheads="1"/>
          </p:cNvSpPr>
          <p:nvPr>
            <p:ph type="sldNum" sz="quarter" idx="5"/>
          </p:nvPr>
        </p:nvSpPr>
        <p:spPr>
          <a:ln/>
        </p:spPr>
        <p:txBody>
          <a:bodyPr/>
          <a:lstStyle/>
          <a:p>
            <a:fld id="{D4C61E7D-CD24-4652-AC4D-78B056CF93BF}" type="slidenum">
              <a:rPr lang="en-US" altLang="en-US"/>
              <a:pPr/>
              <a:t>25</a:t>
            </a:fld>
            <a:endParaRPr lang="en-US" altLang="en-US"/>
          </a:p>
        </p:txBody>
      </p:sp>
      <p:sp>
        <p:nvSpPr>
          <p:cNvPr id="54274" name="Rectangle 2">
            <a:extLst>
              <a:ext uri="{FF2B5EF4-FFF2-40B4-BE49-F238E27FC236}">
                <a16:creationId xmlns:a16="http://schemas.microsoft.com/office/drawing/2014/main" id="{2732E41D-2B8B-EF1E-D350-359BD8BCB476}"/>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68BFA9C4-6F35-B513-5445-CDC1EE50C96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FA0546-9D58-8E19-5D2F-FD48B254A0E5}"/>
              </a:ext>
            </a:extLst>
          </p:cNvPr>
          <p:cNvSpPr>
            <a:spLocks noGrp="1" noChangeArrowheads="1"/>
          </p:cNvSpPr>
          <p:nvPr>
            <p:ph type="sldNum" sz="quarter" idx="5"/>
          </p:nvPr>
        </p:nvSpPr>
        <p:spPr>
          <a:ln/>
        </p:spPr>
        <p:txBody>
          <a:bodyPr/>
          <a:lstStyle/>
          <a:p>
            <a:fld id="{B663E3A3-8682-4EF3-8910-FEA337A6937E}" type="slidenum">
              <a:rPr lang="en-US" altLang="en-US"/>
              <a:pPr/>
              <a:t>26</a:t>
            </a:fld>
            <a:endParaRPr lang="en-US" altLang="en-US"/>
          </a:p>
        </p:txBody>
      </p:sp>
      <p:sp>
        <p:nvSpPr>
          <p:cNvPr id="44034" name="Rectangle 2">
            <a:extLst>
              <a:ext uri="{FF2B5EF4-FFF2-40B4-BE49-F238E27FC236}">
                <a16:creationId xmlns:a16="http://schemas.microsoft.com/office/drawing/2014/main" id="{E6625771-83FB-7F42-B15F-210FB4EF704F}"/>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B928414C-7996-A6C2-5F6A-55CD9BF3A87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B7D5462-7102-44C4-E4BA-4A72D84C2ADA}"/>
              </a:ext>
            </a:extLst>
          </p:cNvPr>
          <p:cNvSpPr>
            <a:spLocks noGrp="1" noChangeArrowheads="1"/>
          </p:cNvSpPr>
          <p:nvPr>
            <p:ph type="sldNum" sz="quarter" idx="5"/>
          </p:nvPr>
        </p:nvSpPr>
        <p:spPr>
          <a:ln/>
        </p:spPr>
        <p:txBody>
          <a:bodyPr/>
          <a:lstStyle/>
          <a:p>
            <a:fld id="{B314BAA2-CCEF-4DCA-A1A0-2E22B4670BF1}" type="slidenum">
              <a:rPr lang="en-US" altLang="en-US"/>
              <a:pPr/>
              <a:t>27</a:t>
            </a:fld>
            <a:endParaRPr lang="en-US" altLang="en-US"/>
          </a:p>
        </p:txBody>
      </p:sp>
      <p:sp>
        <p:nvSpPr>
          <p:cNvPr id="74754" name="Rectangle 2">
            <a:extLst>
              <a:ext uri="{FF2B5EF4-FFF2-40B4-BE49-F238E27FC236}">
                <a16:creationId xmlns:a16="http://schemas.microsoft.com/office/drawing/2014/main" id="{E44B6496-A104-B332-F014-F84AC03F0930}"/>
              </a:ext>
            </a:extLst>
          </p:cNvPr>
          <p:cNvSpPr>
            <a:spLocks noRot="1" noChangeArrowheads="1" noTextEdit="1"/>
          </p:cNvSpPr>
          <p:nvPr>
            <p:ph type="sldImg"/>
          </p:nvPr>
        </p:nvSpPr>
        <p:spPr>
          <a:ln/>
        </p:spPr>
      </p:sp>
      <p:sp>
        <p:nvSpPr>
          <p:cNvPr id="74755" name="Rectangle 3">
            <a:extLst>
              <a:ext uri="{FF2B5EF4-FFF2-40B4-BE49-F238E27FC236}">
                <a16:creationId xmlns:a16="http://schemas.microsoft.com/office/drawing/2014/main" id="{0CE2FBD4-1433-D87A-35DF-E1AF6D18B0D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846ECB1-C798-367F-AFFE-AF96F8ECB00D}"/>
              </a:ext>
            </a:extLst>
          </p:cNvPr>
          <p:cNvSpPr>
            <a:spLocks noGrp="1" noChangeArrowheads="1"/>
          </p:cNvSpPr>
          <p:nvPr>
            <p:ph type="sldNum" sz="quarter" idx="5"/>
          </p:nvPr>
        </p:nvSpPr>
        <p:spPr>
          <a:ln/>
        </p:spPr>
        <p:txBody>
          <a:bodyPr/>
          <a:lstStyle/>
          <a:p>
            <a:fld id="{45604F82-A31A-4779-9A95-32A602ABBC27}" type="slidenum">
              <a:rPr lang="en-US" altLang="en-US"/>
              <a:pPr/>
              <a:t>28</a:t>
            </a:fld>
            <a:endParaRPr lang="en-US" altLang="en-US"/>
          </a:p>
        </p:txBody>
      </p:sp>
      <p:sp>
        <p:nvSpPr>
          <p:cNvPr id="76802" name="Rectangle 2">
            <a:extLst>
              <a:ext uri="{FF2B5EF4-FFF2-40B4-BE49-F238E27FC236}">
                <a16:creationId xmlns:a16="http://schemas.microsoft.com/office/drawing/2014/main" id="{1B33904F-F93F-2FFE-EB7B-DECC2F849CC3}"/>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B6DDC27C-A6FE-FC32-76FE-2B35D039572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3355C87-EFA4-7091-918F-7D687FDC2884}"/>
              </a:ext>
            </a:extLst>
          </p:cNvPr>
          <p:cNvSpPr>
            <a:spLocks noGrp="1" noChangeArrowheads="1"/>
          </p:cNvSpPr>
          <p:nvPr>
            <p:ph type="sldNum" sz="quarter" idx="5"/>
          </p:nvPr>
        </p:nvSpPr>
        <p:spPr>
          <a:ln/>
        </p:spPr>
        <p:txBody>
          <a:bodyPr/>
          <a:lstStyle/>
          <a:p>
            <a:fld id="{9E7B82A3-3E04-4301-8F14-29DCADD0E820}" type="slidenum">
              <a:rPr lang="en-US" altLang="en-US"/>
              <a:pPr/>
              <a:t>29</a:t>
            </a:fld>
            <a:endParaRPr lang="en-US" altLang="en-US"/>
          </a:p>
        </p:txBody>
      </p:sp>
      <p:sp>
        <p:nvSpPr>
          <p:cNvPr id="82946" name="Rectangle 2">
            <a:extLst>
              <a:ext uri="{FF2B5EF4-FFF2-40B4-BE49-F238E27FC236}">
                <a16:creationId xmlns:a16="http://schemas.microsoft.com/office/drawing/2014/main" id="{4753AD21-DF9F-7F4D-2058-91F6316B8F06}"/>
              </a:ext>
            </a:extLst>
          </p:cNvPr>
          <p:cNvSpPr>
            <a:spLocks noRot="1" noChangeArrowheads="1" noTextEdit="1"/>
          </p:cNvSpPr>
          <p:nvPr>
            <p:ph type="sldImg"/>
          </p:nvPr>
        </p:nvSpPr>
        <p:spPr>
          <a:xfrm>
            <a:off x="1144588" y="685800"/>
            <a:ext cx="4572000" cy="3429000"/>
          </a:xfrm>
          <a:ln/>
        </p:spPr>
      </p:sp>
      <p:sp>
        <p:nvSpPr>
          <p:cNvPr id="82947" name="Rectangle 3">
            <a:extLst>
              <a:ext uri="{FF2B5EF4-FFF2-40B4-BE49-F238E27FC236}">
                <a16:creationId xmlns:a16="http://schemas.microsoft.com/office/drawing/2014/main" id="{B79FAA88-D379-D070-E4AF-792ED976EB33}"/>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88A25AA-0BA2-40E3-3FD5-362BBA120103}"/>
              </a:ext>
            </a:extLst>
          </p:cNvPr>
          <p:cNvSpPr>
            <a:spLocks noGrp="1" noChangeArrowheads="1"/>
          </p:cNvSpPr>
          <p:nvPr>
            <p:ph type="sldNum" sz="quarter" idx="5"/>
          </p:nvPr>
        </p:nvSpPr>
        <p:spPr>
          <a:ln/>
        </p:spPr>
        <p:txBody>
          <a:bodyPr/>
          <a:lstStyle/>
          <a:p>
            <a:fld id="{50571433-5B00-4220-B0B1-5508150C5D6D}" type="slidenum">
              <a:rPr lang="en-US" altLang="en-US"/>
              <a:pPr/>
              <a:t>3</a:t>
            </a:fld>
            <a:endParaRPr lang="en-US" altLang="en-US"/>
          </a:p>
        </p:txBody>
      </p:sp>
      <p:sp>
        <p:nvSpPr>
          <p:cNvPr id="17410" name="Rectangle 2">
            <a:extLst>
              <a:ext uri="{FF2B5EF4-FFF2-40B4-BE49-F238E27FC236}">
                <a16:creationId xmlns:a16="http://schemas.microsoft.com/office/drawing/2014/main" id="{2705A2FA-01F5-3326-95BB-E47E20591E6C}"/>
              </a:ext>
            </a:extLst>
          </p:cNvPr>
          <p:cNvSpPr>
            <a:spLocks noRot="1" noChangeArrowheads="1" noTextEdit="1"/>
          </p:cNvSpPr>
          <p:nvPr>
            <p:ph type="sldImg"/>
          </p:nvPr>
        </p:nvSpPr>
        <p:spPr>
          <a:ln/>
        </p:spPr>
      </p:sp>
      <p:sp>
        <p:nvSpPr>
          <p:cNvPr id="17411" name="Rectangle 3">
            <a:extLst>
              <a:ext uri="{FF2B5EF4-FFF2-40B4-BE49-F238E27FC236}">
                <a16:creationId xmlns:a16="http://schemas.microsoft.com/office/drawing/2014/main" id="{8B432132-2FA3-77F5-ECD3-73D53546BEF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784804B-E8FA-EE90-164F-8B5617DD9C0F}"/>
              </a:ext>
            </a:extLst>
          </p:cNvPr>
          <p:cNvSpPr>
            <a:spLocks noGrp="1" noChangeArrowheads="1"/>
          </p:cNvSpPr>
          <p:nvPr>
            <p:ph type="sldNum" sz="quarter" idx="5"/>
          </p:nvPr>
        </p:nvSpPr>
        <p:spPr>
          <a:ln/>
        </p:spPr>
        <p:txBody>
          <a:bodyPr/>
          <a:lstStyle/>
          <a:p>
            <a:fld id="{90EEAD18-6552-4EB1-9B36-7CD326423B4A}" type="slidenum">
              <a:rPr lang="en-US" altLang="en-US"/>
              <a:pPr/>
              <a:t>4</a:t>
            </a:fld>
            <a:endParaRPr lang="en-US" altLang="en-US"/>
          </a:p>
        </p:txBody>
      </p:sp>
      <p:sp>
        <p:nvSpPr>
          <p:cNvPr id="21506" name="Rectangle 2">
            <a:extLst>
              <a:ext uri="{FF2B5EF4-FFF2-40B4-BE49-F238E27FC236}">
                <a16:creationId xmlns:a16="http://schemas.microsoft.com/office/drawing/2014/main" id="{0D404EAB-DE3B-0DB7-017E-FC6EFE297A31}"/>
              </a:ext>
            </a:extLst>
          </p:cNvPr>
          <p:cNvSpPr>
            <a:spLocks noRot="1" noChangeArrowheads="1" noTextEdit="1"/>
          </p:cNvSpPr>
          <p:nvPr>
            <p:ph type="sldImg"/>
          </p:nvPr>
        </p:nvSpPr>
        <p:spPr>
          <a:ln/>
        </p:spPr>
      </p:sp>
      <p:sp>
        <p:nvSpPr>
          <p:cNvPr id="21507" name="Rectangle 3">
            <a:extLst>
              <a:ext uri="{FF2B5EF4-FFF2-40B4-BE49-F238E27FC236}">
                <a16:creationId xmlns:a16="http://schemas.microsoft.com/office/drawing/2014/main" id="{B0034077-1F95-48BB-3D53-9E150730473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34BE575-CD52-EC73-EA42-19BD4640DCC9}"/>
              </a:ext>
            </a:extLst>
          </p:cNvPr>
          <p:cNvSpPr>
            <a:spLocks noGrp="1" noChangeArrowheads="1"/>
          </p:cNvSpPr>
          <p:nvPr>
            <p:ph type="sldNum" sz="quarter" idx="5"/>
          </p:nvPr>
        </p:nvSpPr>
        <p:spPr>
          <a:ln/>
        </p:spPr>
        <p:txBody>
          <a:bodyPr/>
          <a:lstStyle/>
          <a:p>
            <a:fld id="{20516EF2-B973-424C-84E4-D71647812C6A}" type="slidenum">
              <a:rPr lang="en-US" altLang="en-US"/>
              <a:pPr/>
              <a:t>5</a:t>
            </a:fld>
            <a:endParaRPr lang="en-US" altLang="en-US"/>
          </a:p>
        </p:txBody>
      </p:sp>
      <p:sp>
        <p:nvSpPr>
          <p:cNvPr id="31746" name="Rectangle 2">
            <a:extLst>
              <a:ext uri="{FF2B5EF4-FFF2-40B4-BE49-F238E27FC236}">
                <a16:creationId xmlns:a16="http://schemas.microsoft.com/office/drawing/2014/main" id="{1276F150-4B9E-034A-3E30-99464AA9F514}"/>
              </a:ext>
            </a:extLst>
          </p:cNvPr>
          <p:cNvSpPr>
            <a:spLocks noRot="1" noChangeArrowheads="1" noTextEdit="1"/>
          </p:cNvSpPr>
          <p:nvPr>
            <p:ph type="sldImg"/>
          </p:nvPr>
        </p:nvSpPr>
        <p:spPr>
          <a:ln/>
        </p:spPr>
      </p:sp>
      <p:sp>
        <p:nvSpPr>
          <p:cNvPr id="31747" name="Rectangle 3">
            <a:extLst>
              <a:ext uri="{FF2B5EF4-FFF2-40B4-BE49-F238E27FC236}">
                <a16:creationId xmlns:a16="http://schemas.microsoft.com/office/drawing/2014/main" id="{CE5843F5-4121-916F-F6F1-ACD6E1DDACD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699D61D-522C-2276-34A9-0C06E4AD5183}"/>
              </a:ext>
            </a:extLst>
          </p:cNvPr>
          <p:cNvSpPr>
            <a:spLocks noGrp="1" noChangeArrowheads="1"/>
          </p:cNvSpPr>
          <p:nvPr>
            <p:ph type="sldNum" sz="quarter" idx="5"/>
          </p:nvPr>
        </p:nvSpPr>
        <p:spPr>
          <a:ln/>
        </p:spPr>
        <p:txBody>
          <a:bodyPr/>
          <a:lstStyle/>
          <a:p>
            <a:fld id="{894F0555-025B-46E1-AA5A-BDC20505CFEC}" type="slidenum">
              <a:rPr lang="en-US" altLang="en-US"/>
              <a:pPr/>
              <a:t>6</a:t>
            </a:fld>
            <a:endParaRPr lang="en-US" altLang="en-US"/>
          </a:p>
        </p:txBody>
      </p:sp>
      <p:sp>
        <p:nvSpPr>
          <p:cNvPr id="19458" name="Rectangle 2">
            <a:extLst>
              <a:ext uri="{FF2B5EF4-FFF2-40B4-BE49-F238E27FC236}">
                <a16:creationId xmlns:a16="http://schemas.microsoft.com/office/drawing/2014/main" id="{46E616E9-1B2E-AEBE-586B-B63C19363D7C}"/>
              </a:ext>
            </a:extLst>
          </p:cNvPr>
          <p:cNvSpPr>
            <a:spLocks noRot="1" noChangeArrowheads="1" noTextEdit="1"/>
          </p:cNvSpPr>
          <p:nvPr>
            <p:ph type="sldImg"/>
          </p:nvPr>
        </p:nvSpPr>
        <p:spPr>
          <a:ln/>
        </p:spPr>
      </p:sp>
      <p:sp>
        <p:nvSpPr>
          <p:cNvPr id="19459" name="Rectangle 3">
            <a:extLst>
              <a:ext uri="{FF2B5EF4-FFF2-40B4-BE49-F238E27FC236}">
                <a16:creationId xmlns:a16="http://schemas.microsoft.com/office/drawing/2014/main" id="{81E4AA58-3D69-E7EC-0D40-83AB7E656CE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A26ED00-BA18-8EC4-E365-7A00EA806C64}"/>
              </a:ext>
            </a:extLst>
          </p:cNvPr>
          <p:cNvSpPr>
            <a:spLocks noGrp="1" noChangeArrowheads="1"/>
          </p:cNvSpPr>
          <p:nvPr>
            <p:ph type="sldNum" sz="quarter" idx="5"/>
          </p:nvPr>
        </p:nvSpPr>
        <p:spPr>
          <a:ln/>
        </p:spPr>
        <p:txBody>
          <a:bodyPr/>
          <a:lstStyle/>
          <a:p>
            <a:fld id="{DC7DD405-025B-4989-AAC4-65C5782532AE}" type="slidenum">
              <a:rPr lang="en-US" altLang="en-US"/>
              <a:pPr/>
              <a:t>7</a:t>
            </a:fld>
            <a:endParaRPr lang="en-US" altLang="en-US"/>
          </a:p>
        </p:txBody>
      </p:sp>
      <p:sp>
        <p:nvSpPr>
          <p:cNvPr id="23554" name="Rectangle 2">
            <a:extLst>
              <a:ext uri="{FF2B5EF4-FFF2-40B4-BE49-F238E27FC236}">
                <a16:creationId xmlns:a16="http://schemas.microsoft.com/office/drawing/2014/main" id="{34A3D141-8E00-5EE9-A177-BC5D2C218B1B}"/>
              </a:ext>
            </a:extLst>
          </p:cNvPr>
          <p:cNvSpPr>
            <a:spLocks noRot="1" noChangeArrowheads="1" noTextEdit="1"/>
          </p:cNvSpPr>
          <p:nvPr>
            <p:ph type="sldImg"/>
          </p:nvPr>
        </p:nvSpPr>
        <p:spPr>
          <a:ln/>
        </p:spPr>
      </p:sp>
      <p:sp>
        <p:nvSpPr>
          <p:cNvPr id="23555" name="Rectangle 3">
            <a:extLst>
              <a:ext uri="{FF2B5EF4-FFF2-40B4-BE49-F238E27FC236}">
                <a16:creationId xmlns:a16="http://schemas.microsoft.com/office/drawing/2014/main" id="{2487E693-4898-EC72-5A95-832AB67220B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F940D8-0348-370A-9ADE-27960E02076A}"/>
              </a:ext>
            </a:extLst>
          </p:cNvPr>
          <p:cNvSpPr>
            <a:spLocks noGrp="1" noChangeArrowheads="1"/>
          </p:cNvSpPr>
          <p:nvPr>
            <p:ph type="sldNum" sz="quarter" idx="5"/>
          </p:nvPr>
        </p:nvSpPr>
        <p:spPr>
          <a:ln/>
        </p:spPr>
        <p:txBody>
          <a:bodyPr/>
          <a:lstStyle/>
          <a:p>
            <a:fld id="{1FBC1043-C16C-4006-9822-5549B00EC6CB}" type="slidenum">
              <a:rPr lang="en-US" altLang="en-US"/>
              <a:pPr/>
              <a:t>8</a:t>
            </a:fld>
            <a:endParaRPr lang="en-US" altLang="en-US"/>
          </a:p>
        </p:txBody>
      </p:sp>
      <p:sp>
        <p:nvSpPr>
          <p:cNvPr id="27650" name="Rectangle 2">
            <a:extLst>
              <a:ext uri="{FF2B5EF4-FFF2-40B4-BE49-F238E27FC236}">
                <a16:creationId xmlns:a16="http://schemas.microsoft.com/office/drawing/2014/main" id="{01A3F276-5C8D-89F5-61BA-774A35E954D5}"/>
              </a:ext>
            </a:extLst>
          </p:cNvPr>
          <p:cNvSpPr>
            <a:spLocks noRot="1" noChangeArrowheads="1" noTextEdit="1"/>
          </p:cNvSpPr>
          <p:nvPr>
            <p:ph type="sldImg"/>
          </p:nvPr>
        </p:nvSpPr>
        <p:spPr>
          <a:ln/>
        </p:spPr>
      </p:sp>
      <p:sp>
        <p:nvSpPr>
          <p:cNvPr id="27651" name="Rectangle 3">
            <a:extLst>
              <a:ext uri="{FF2B5EF4-FFF2-40B4-BE49-F238E27FC236}">
                <a16:creationId xmlns:a16="http://schemas.microsoft.com/office/drawing/2014/main" id="{6B6F1B2C-F4A7-CEB5-BDB7-39DC45367D8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DEB764-5884-5607-DDEE-F3868664DD6C}"/>
              </a:ext>
            </a:extLst>
          </p:cNvPr>
          <p:cNvSpPr>
            <a:spLocks noGrp="1" noChangeArrowheads="1"/>
          </p:cNvSpPr>
          <p:nvPr>
            <p:ph type="sldNum" sz="quarter" idx="5"/>
          </p:nvPr>
        </p:nvSpPr>
        <p:spPr>
          <a:ln/>
        </p:spPr>
        <p:txBody>
          <a:bodyPr/>
          <a:lstStyle/>
          <a:p>
            <a:fld id="{AF47F132-20E2-49B5-A26B-932B88DCC0FB}" type="slidenum">
              <a:rPr lang="en-US" altLang="en-US"/>
              <a:pPr/>
              <a:t>9</a:t>
            </a:fld>
            <a:endParaRPr lang="en-US" altLang="en-US"/>
          </a:p>
        </p:txBody>
      </p:sp>
      <p:sp>
        <p:nvSpPr>
          <p:cNvPr id="78850" name="Rectangle 2">
            <a:extLst>
              <a:ext uri="{FF2B5EF4-FFF2-40B4-BE49-F238E27FC236}">
                <a16:creationId xmlns:a16="http://schemas.microsoft.com/office/drawing/2014/main" id="{9758368F-FBE5-3E30-7E96-FAC82380B0C0}"/>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F23E3AE4-04C2-C80C-C956-837AA98D05D1}"/>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BB68-F645-8960-7030-BC3FF4FC269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B6F783-F151-730E-621D-E83A2B73F9A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1DB5FB-590C-FFE8-0FEB-0583690DD60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49AAB50-9535-3AC0-92DB-003EFEFBC45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5AFB856-A619-7FD9-EEE4-AEC9522713D2}"/>
              </a:ext>
            </a:extLst>
          </p:cNvPr>
          <p:cNvSpPr>
            <a:spLocks noGrp="1"/>
          </p:cNvSpPr>
          <p:nvPr>
            <p:ph type="sldNum" sz="quarter" idx="12"/>
          </p:nvPr>
        </p:nvSpPr>
        <p:spPr/>
        <p:txBody>
          <a:bodyPr/>
          <a:lstStyle>
            <a:lvl1pPr>
              <a:defRPr/>
            </a:lvl1pPr>
          </a:lstStyle>
          <a:p>
            <a:fld id="{80E373D0-763F-4B80-B323-CFFA720F0421}" type="slidenum">
              <a:rPr lang="en-US" altLang="en-US"/>
              <a:pPr/>
              <a:t>‹#›</a:t>
            </a:fld>
            <a:endParaRPr lang="en-US" altLang="en-US"/>
          </a:p>
        </p:txBody>
      </p:sp>
    </p:spTree>
    <p:extLst>
      <p:ext uri="{BB962C8B-B14F-4D97-AF65-F5344CB8AC3E}">
        <p14:creationId xmlns:p14="http://schemas.microsoft.com/office/powerpoint/2010/main" val="2233600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C86E-36F2-29E8-BCCF-C88B6EF2E3A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F24DDE-DB60-7516-0545-6953CDC56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D46FB8-44B6-F9A3-D4FE-1E4514483E1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45B2C2F-5331-D38C-D0D2-3B0AF5D2C06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29E5851-A568-9659-D0ED-A6E8B7ADB008}"/>
              </a:ext>
            </a:extLst>
          </p:cNvPr>
          <p:cNvSpPr>
            <a:spLocks noGrp="1"/>
          </p:cNvSpPr>
          <p:nvPr>
            <p:ph type="sldNum" sz="quarter" idx="12"/>
          </p:nvPr>
        </p:nvSpPr>
        <p:spPr/>
        <p:txBody>
          <a:bodyPr/>
          <a:lstStyle>
            <a:lvl1pPr>
              <a:defRPr/>
            </a:lvl1pPr>
          </a:lstStyle>
          <a:p>
            <a:fld id="{D58CD8FF-9C03-4BCC-AE86-C5B6EE762BF6}" type="slidenum">
              <a:rPr lang="en-US" altLang="en-US"/>
              <a:pPr/>
              <a:t>‹#›</a:t>
            </a:fld>
            <a:endParaRPr lang="en-US" altLang="en-US"/>
          </a:p>
        </p:txBody>
      </p:sp>
    </p:spTree>
    <p:extLst>
      <p:ext uri="{BB962C8B-B14F-4D97-AF65-F5344CB8AC3E}">
        <p14:creationId xmlns:p14="http://schemas.microsoft.com/office/powerpoint/2010/main" val="14174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84442D-A089-C813-2203-9F03783E5F19}"/>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6FC431-CAD6-7BC4-B206-4199A7922449}"/>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90F017-D27A-9D22-2AF3-BF804625D14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E7F2EA9-B998-887C-95BC-590B40EDBD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4CEDA30-9447-2F23-2922-413D2A4C0424}"/>
              </a:ext>
            </a:extLst>
          </p:cNvPr>
          <p:cNvSpPr>
            <a:spLocks noGrp="1"/>
          </p:cNvSpPr>
          <p:nvPr>
            <p:ph type="sldNum" sz="quarter" idx="12"/>
          </p:nvPr>
        </p:nvSpPr>
        <p:spPr/>
        <p:txBody>
          <a:bodyPr/>
          <a:lstStyle>
            <a:lvl1pPr>
              <a:defRPr/>
            </a:lvl1pPr>
          </a:lstStyle>
          <a:p>
            <a:fld id="{88428213-00D9-4331-9AA8-2EB5A829486C}" type="slidenum">
              <a:rPr lang="en-US" altLang="en-US"/>
              <a:pPr/>
              <a:t>‹#›</a:t>
            </a:fld>
            <a:endParaRPr lang="en-US" altLang="en-US"/>
          </a:p>
        </p:txBody>
      </p:sp>
    </p:spTree>
    <p:extLst>
      <p:ext uri="{BB962C8B-B14F-4D97-AF65-F5344CB8AC3E}">
        <p14:creationId xmlns:p14="http://schemas.microsoft.com/office/powerpoint/2010/main" val="3814240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B788-8F8D-E40A-6752-940CF5A764A4}"/>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E40732-C6C7-B7CE-695C-A69A53666F0D}"/>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edia Placeholder 3">
            <a:extLst>
              <a:ext uri="{FF2B5EF4-FFF2-40B4-BE49-F238E27FC236}">
                <a16:creationId xmlns:a16="http://schemas.microsoft.com/office/drawing/2014/main" id="{73D4E2F7-4EDE-9419-085A-B4971D1E29EE}"/>
              </a:ext>
            </a:extLst>
          </p:cNvPr>
          <p:cNvSpPr>
            <a:spLocks noGrp="1"/>
          </p:cNvSpPr>
          <p:nvPr>
            <p:ph type="media" sz="half" idx="2"/>
          </p:nvPr>
        </p:nvSpPr>
        <p:spPr>
          <a:xfrm>
            <a:off x="4648200" y="1600200"/>
            <a:ext cx="4038600" cy="4525963"/>
          </a:xfrm>
        </p:spPr>
        <p:txBody>
          <a:bodyPr/>
          <a:lstStyle/>
          <a:p>
            <a:endParaRPr lang="en-GB"/>
          </a:p>
        </p:txBody>
      </p:sp>
      <p:sp>
        <p:nvSpPr>
          <p:cNvPr id="5" name="Date Placeholder 4">
            <a:extLst>
              <a:ext uri="{FF2B5EF4-FFF2-40B4-BE49-F238E27FC236}">
                <a16:creationId xmlns:a16="http://schemas.microsoft.com/office/drawing/2014/main" id="{E0F50EB8-CED8-071E-FF21-7112D2AE76DB}"/>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B8A26D6-3B1A-E0AB-1BFB-8C56D2C326BB}"/>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F105F14-3F8B-5A83-071B-F5A17CA38DD1}"/>
              </a:ext>
            </a:extLst>
          </p:cNvPr>
          <p:cNvSpPr>
            <a:spLocks noGrp="1"/>
          </p:cNvSpPr>
          <p:nvPr>
            <p:ph type="sldNum" sz="quarter" idx="12"/>
          </p:nvPr>
        </p:nvSpPr>
        <p:spPr>
          <a:xfrm>
            <a:off x="6553200" y="6245225"/>
            <a:ext cx="2133600" cy="476250"/>
          </a:xfrm>
        </p:spPr>
        <p:txBody>
          <a:bodyPr/>
          <a:lstStyle>
            <a:lvl1pPr>
              <a:defRPr/>
            </a:lvl1pPr>
          </a:lstStyle>
          <a:p>
            <a:fld id="{41AAC66D-188A-457D-808F-2DB67E48FB6F}" type="slidenum">
              <a:rPr lang="en-US" altLang="en-US"/>
              <a:pPr/>
              <a:t>‹#›</a:t>
            </a:fld>
            <a:endParaRPr lang="en-US" altLang="en-US"/>
          </a:p>
        </p:txBody>
      </p:sp>
    </p:spTree>
    <p:extLst>
      <p:ext uri="{BB962C8B-B14F-4D97-AF65-F5344CB8AC3E}">
        <p14:creationId xmlns:p14="http://schemas.microsoft.com/office/powerpoint/2010/main" val="392106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AC9B-6D80-AD7A-889C-7DE071E9CB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B243F3-957F-37F7-4C87-FDE03ECB27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D0AF86-6C1E-3E6C-13DF-7ACF6B77DC9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7AE819F-BCBE-D384-EB81-1F97AEF4AAA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884CD9-D652-BD59-D3EE-88B1F9FC71E2}"/>
              </a:ext>
            </a:extLst>
          </p:cNvPr>
          <p:cNvSpPr>
            <a:spLocks noGrp="1"/>
          </p:cNvSpPr>
          <p:nvPr>
            <p:ph type="sldNum" sz="quarter" idx="12"/>
          </p:nvPr>
        </p:nvSpPr>
        <p:spPr/>
        <p:txBody>
          <a:bodyPr/>
          <a:lstStyle>
            <a:lvl1pPr>
              <a:defRPr/>
            </a:lvl1pPr>
          </a:lstStyle>
          <a:p>
            <a:fld id="{8901AB0E-7D9B-4E0C-AC70-C6F4E71D07CA}" type="slidenum">
              <a:rPr lang="en-US" altLang="en-US"/>
              <a:pPr/>
              <a:t>‹#›</a:t>
            </a:fld>
            <a:endParaRPr lang="en-US" altLang="en-US"/>
          </a:p>
        </p:txBody>
      </p:sp>
    </p:spTree>
    <p:extLst>
      <p:ext uri="{BB962C8B-B14F-4D97-AF65-F5344CB8AC3E}">
        <p14:creationId xmlns:p14="http://schemas.microsoft.com/office/powerpoint/2010/main" val="369764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755D-B934-7B39-C4BF-D01D13F0FC7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6CCEBB-B582-63F3-B057-D75682AAE3C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1FC77E8-D64D-A23A-B430-A640B89B179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531458-D07A-B95E-C180-C70C264BBCE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2E85A7D-4E3A-631E-D47B-7EA0FFD10CDA}"/>
              </a:ext>
            </a:extLst>
          </p:cNvPr>
          <p:cNvSpPr>
            <a:spLocks noGrp="1"/>
          </p:cNvSpPr>
          <p:nvPr>
            <p:ph type="sldNum" sz="quarter" idx="12"/>
          </p:nvPr>
        </p:nvSpPr>
        <p:spPr/>
        <p:txBody>
          <a:bodyPr/>
          <a:lstStyle>
            <a:lvl1pPr>
              <a:defRPr/>
            </a:lvl1pPr>
          </a:lstStyle>
          <a:p>
            <a:fld id="{431330BD-0784-4224-B5F1-9C2E02AE895F}" type="slidenum">
              <a:rPr lang="en-US" altLang="en-US"/>
              <a:pPr/>
              <a:t>‹#›</a:t>
            </a:fld>
            <a:endParaRPr lang="en-US" altLang="en-US"/>
          </a:p>
        </p:txBody>
      </p:sp>
    </p:spTree>
    <p:extLst>
      <p:ext uri="{BB962C8B-B14F-4D97-AF65-F5344CB8AC3E}">
        <p14:creationId xmlns:p14="http://schemas.microsoft.com/office/powerpoint/2010/main" val="41130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1F72-1F84-3364-28A6-748111AB73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C7112B-6695-372F-8EA4-6D46FDD0C39D}"/>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D40789-1D66-A291-D90B-8F2C9FC63E3B}"/>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87AB4A-8D62-4F42-3B75-78C2755121D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3D1D42D-8150-79BE-ED64-CB2878572F2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144E219-FCDC-B7BC-2DDF-9C3B95377338}"/>
              </a:ext>
            </a:extLst>
          </p:cNvPr>
          <p:cNvSpPr>
            <a:spLocks noGrp="1"/>
          </p:cNvSpPr>
          <p:nvPr>
            <p:ph type="sldNum" sz="quarter" idx="12"/>
          </p:nvPr>
        </p:nvSpPr>
        <p:spPr/>
        <p:txBody>
          <a:bodyPr/>
          <a:lstStyle>
            <a:lvl1pPr>
              <a:defRPr/>
            </a:lvl1pPr>
          </a:lstStyle>
          <a:p>
            <a:fld id="{E262DE33-5FB7-4081-BEA6-F2C22CBDE3E5}" type="slidenum">
              <a:rPr lang="en-US" altLang="en-US"/>
              <a:pPr/>
              <a:t>‹#›</a:t>
            </a:fld>
            <a:endParaRPr lang="en-US" altLang="en-US"/>
          </a:p>
        </p:txBody>
      </p:sp>
    </p:spTree>
    <p:extLst>
      <p:ext uri="{BB962C8B-B14F-4D97-AF65-F5344CB8AC3E}">
        <p14:creationId xmlns:p14="http://schemas.microsoft.com/office/powerpoint/2010/main" val="77544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C76F-ADD8-32A1-C126-989549DA2422}"/>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E774F9-18B8-A774-4CD1-CA9B621612D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3433E2-7B13-E645-E67C-3851B3D7215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BCA466-1BA2-8D3C-07B0-D869B9529FE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7FF5BD-D657-CF67-A254-BE62F0CDA05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C36EDD-D5DD-4AAB-2FAF-710D17F4C36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69368F5-E72E-1950-DE84-A846E1887AB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F69EB8D-32D9-7B6D-A8CC-AA6E4B6EF300}"/>
              </a:ext>
            </a:extLst>
          </p:cNvPr>
          <p:cNvSpPr>
            <a:spLocks noGrp="1"/>
          </p:cNvSpPr>
          <p:nvPr>
            <p:ph type="sldNum" sz="quarter" idx="12"/>
          </p:nvPr>
        </p:nvSpPr>
        <p:spPr/>
        <p:txBody>
          <a:bodyPr/>
          <a:lstStyle>
            <a:lvl1pPr>
              <a:defRPr/>
            </a:lvl1pPr>
          </a:lstStyle>
          <a:p>
            <a:fld id="{E0E189C7-7D92-48FF-8CD0-5A0924AA40EF}" type="slidenum">
              <a:rPr lang="en-US" altLang="en-US"/>
              <a:pPr/>
              <a:t>‹#›</a:t>
            </a:fld>
            <a:endParaRPr lang="en-US" altLang="en-US"/>
          </a:p>
        </p:txBody>
      </p:sp>
    </p:spTree>
    <p:extLst>
      <p:ext uri="{BB962C8B-B14F-4D97-AF65-F5344CB8AC3E}">
        <p14:creationId xmlns:p14="http://schemas.microsoft.com/office/powerpoint/2010/main" val="109576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C6D6-8E53-053F-FEB0-20BE1E5FD8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0A7549-1B58-5CDE-9ACE-F87FE0CB37E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029795C-F918-4C70-B57B-451A705E6A1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36B2EDE-2E71-1F9B-C9CA-61A9913C406E}"/>
              </a:ext>
            </a:extLst>
          </p:cNvPr>
          <p:cNvSpPr>
            <a:spLocks noGrp="1"/>
          </p:cNvSpPr>
          <p:nvPr>
            <p:ph type="sldNum" sz="quarter" idx="12"/>
          </p:nvPr>
        </p:nvSpPr>
        <p:spPr/>
        <p:txBody>
          <a:bodyPr/>
          <a:lstStyle>
            <a:lvl1pPr>
              <a:defRPr/>
            </a:lvl1pPr>
          </a:lstStyle>
          <a:p>
            <a:fld id="{22078234-754B-4596-B8AC-E2F9665FCA58}" type="slidenum">
              <a:rPr lang="en-US" altLang="en-US"/>
              <a:pPr/>
              <a:t>‹#›</a:t>
            </a:fld>
            <a:endParaRPr lang="en-US" altLang="en-US"/>
          </a:p>
        </p:txBody>
      </p:sp>
    </p:spTree>
    <p:extLst>
      <p:ext uri="{BB962C8B-B14F-4D97-AF65-F5344CB8AC3E}">
        <p14:creationId xmlns:p14="http://schemas.microsoft.com/office/powerpoint/2010/main" val="11667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EB6E13-5671-F62F-47EA-704B19E5079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E82C0F4-1385-B51A-747F-7990C2FE5A0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7331DE6-E86A-8CB7-0FF2-2085F361D70D}"/>
              </a:ext>
            </a:extLst>
          </p:cNvPr>
          <p:cNvSpPr>
            <a:spLocks noGrp="1"/>
          </p:cNvSpPr>
          <p:nvPr>
            <p:ph type="sldNum" sz="quarter" idx="12"/>
          </p:nvPr>
        </p:nvSpPr>
        <p:spPr/>
        <p:txBody>
          <a:bodyPr/>
          <a:lstStyle>
            <a:lvl1pPr>
              <a:defRPr/>
            </a:lvl1pPr>
          </a:lstStyle>
          <a:p>
            <a:fld id="{96175820-9C84-496B-9883-6C3851FDD77C}" type="slidenum">
              <a:rPr lang="en-US" altLang="en-US"/>
              <a:pPr/>
              <a:t>‹#›</a:t>
            </a:fld>
            <a:endParaRPr lang="en-US" altLang="en-US"/>
          </a:p>
        </p:txBody>
      </p:sp>
    </p:spTree>
    <p:extLst>
      <p:ext uri="{BB962C8B-B14F-4D97-AF65-F5344CB8AC3E}">
        <p14:creationId xmlns:p14="http://schemas.microsoft.com/office/powerpoint/2010/main" val="2679905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E4FE-B65F-C267-DC2F-D7A6411F658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CE28E3-7468-B526-8468-6802D4A004F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63F8DC-3AA0-9C24-8B6C-816D2C1ABF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D2699E-32FD-2BCD-E6C2-26C87C341E8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CA45CAE-69C8-E076-B032-D728D11D5DA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2149790-C1E9-1367-4CEF-5551E01A645E}"/>
              </a:ext>
            </a:extLst>
          </p:cNvPr>
          <p:cNvSpPr>
            <a:spLocks noGrp="1"/>
          </p:cNvSpPr>
          <p:nvPr>
            <p:ph type="sldNum" sz="quarter" idx="12"/>
          </p:nvPr>
        </p:nvSpPr>
        <p:spPr/>
        <p:txBody>
          <a:bodyPr/>
          <a:lstStyle>
            <a:lvl1pPr>
              <a:defRPr/>
            </a:lvl1pPr>
          </a:lstStyle>
          <a:p>
            <a:fld id="{B9919240-C57E-48D8-A3E7-AEDCE479D6E4}" type="slidenum">
              <a:rPr lang="en-US" altLang="en-US"/>
              <a:pPr/>
              <a:t>‹#›</a:t>
            </a:fld>
            <a:endParaRPr lang="en-US" altLang="en-US"/>
          </a:p>
        </p:txBody>
      </p:sp>
    </p:spTree>
    <p:extLst>
      <p:ext uri="{BB962C8B-B14F-4D97-AF65-F5344CB8AC3E}">
        <p14:creationId xmlns:p14="http://schemas.microsoft.com/office/powerpoint/2010/main" val="27987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F450-0AA7-7832-9C2C-0243A2FE32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DEF79B-D671-C9FF-B280-9B502405560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063C9F-E648-C861-A6E1-29A8CE82595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C8A458-D9CE-E692-0EBE-0C2312FB2DB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A8A4079-A4F3-9656-3CCF-354ACB6CC9D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0D12F08-433D-83ED-FE7E-0120120617B2}"/>
              </a:ext>
            </a:extLst>
          </p:cNvPr>
          <p:cNvSpPr>
            <a:spLocks noGrp="1"/>
          </p:cNvSpPr>
          <p:nvPr>
            <p:ph type="sldNum" sz="quarter" idx="12"/>
          </p:nvPr>
        </p:nvSpPr>
        <p:spPr/>
        <p:txBody>
          <a:bodyPr/>
          <a:lstStyle>
            <a:lvl1pPr>
              <a:defRPr/>
            </a:lvl1pPr>
          </a:lstStyle>
          <a:p>
            <a:fld id="{B5F88911-63EF-4636-9056-8B9688FB6858}" type="slidenum">
              <a:rPr lang="en-US" altLang="en-US"/>
              <a:pPr/>
              <a:t>‹#›</a:t>
            </a:fld>
            <a:endParaRPr lang="en-US" altLang="en-US"/>
          </a:p>
        </p:txBody>
      </p:sp>
    </p:spTree>
    <p:extLst>
      <p:ext uri="{BB962C8B-B14F-4D97-AF65-F5344CB8AC3E}">
        <p14:creationId xmlns:p14="http://schemas.microsoft.com/office/powerpoint/2010/main" val="174879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DCD1522-55A2-0C9D-D190-20455A6DA0A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2467" name="Rectangle 3">
            <a:extLst>
              <a:ext uri="{FF2B5EF4-FFF2-40B4-BE49-F238E27FC236}">
                <a16:creationId xmlns:a16="http://schemas.microsoft.com/office/drawing/2014/main" id="{5C2BC042-D353-2F82-1BFB-FC490A9D5C8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468" name="Rectangle 4">
            <a:extLst>
              <a:ext uri="{FF2B5EF4-FFF2-40B4-BE49-F238E27FC236}">
                <a16:creationId xmlns:a16="http://schemas.microsoft.com/office/drawing/2014/main" id="{07E5DFDC-BD17-100A-D643-7BF7494724E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62469" name="Rectangle 5">
            <a:extLst>
              <a:ext uri="{FF2B5EF4-FFF2-40B4-BE49-F238E27FC236}">
                <a16:creationId xmlns:a16="http://schemas.microsoft.com/office/drawing/2014/main" id="{E369E94B-8EF4-B397-DA8E-D3534377854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62470" name="Rectangle 6">
            <a:extLst>
              <a:ext uri="{FF2B5EF4-FFF2-40B4-BE49-F238E27FC236}">
                <a16:creationId xmlns:a16="http://schemas.microsoft.com/office/drawing/2014/main" id="{044CBC75-59C7-8414-AABF-31CDD73BF38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3E077A0-C8E1-4D82-895A-975025505D5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Nikki%20Mays\Local%20Settings\Temporary%20Internet%20Files\Content.IE5\W5IBWPUF\MSj03886180000%5b1%5d.wav" TargetMode="External"/><Relationship Id="rId6" Type="http://schemas.openxmlformats.org/officeDocument/2006/relationships/image" Target="../media/image1.png"/><Relationship Id="rId5" Type="http://schemas.openxmlformats.org/officeDocument/2006/relationships/audio" Target="../media/audio2.wav"/><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file:///C:\Documents%20and%20Settings\Nikki%20Mays\Local%20Settings\Temporary%20Internet%20Files\Content.IE5\W56JKX6F\MSj03885990000%5b1%5d.wav" TargetMode="Externa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audio" Target="../media/audio10.wav"/></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1540" TargetMode="External"/><Relationship Id="rId3" Type="http://schemas.openxmlformats.org/officeDocument/2006/relationships/notesSlide" Target="../notesSlides/notesSlide12.xml"/><Relationship Id="rId7" Type="http://schemas.openxmlformats.org/officeDocument/2006/relationships/hyperlink" Target="http://en.wikipedia.org/wiki/Conquistador" TargetMode="Externa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C:\Documents%20and%20Settings\Nikki%20Mays\Local%20Settings\Temporary%20Internet%20Files\Content.IE5\W56JKX6F\MSj03884610000%5b1%5d.wav" TargetMode="External"/><Relationship Id="rId6" Type="http://schemas.openxmlformats.org/officeDocument/2006/relationships/hyperlink" Target="http://en.wikipedia.org/wiki/Spain" TargetMode="External"/><Relationship Id="rId11" Type="http://schemas.openxmlformats.org/officeDocument/2006/relationships/hyperlink" Target="http://en.wikipedia.org/wiki/United_States" TargetMode="External"/><Relationship Id="rId5" Type="http://schemas.openxmlformats.org/officeDocument/2006/relationships/image" Target="../media/image7.jpeg"/><Relationship Id="rId10" Type="http://schemas.openxmlformats.org/officeDocument/2006/relationships/hyperlink" Target="http://en.wikipedia.org/wiki/New_Mexico" TargetMode="External"/><Relationship Id="rId4" Type="http://schemas.openxmlformats.org/officeDocument/2006/relationships/audio" Target="../media/audio3.wav"/><Relationship Id="rId9" Type="http://schemas.openxmlformats.org/officeDocument/2006/relationships/hyperlink" Target="http://en.wikipedia.org/wiki/1542"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0.wav"/><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C:\Documents%20and%20Settings\Nikki%20Mays\Local%20Settings\Temporary%20Internet%20Files\Content.IE5\8PIBG3EX\MSj03885400000%5b1%5d.wav" TargetMode="Externa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audio" Target="../media/audio4.wav"/></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5.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media/audio11.wav"/><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file:///C:\Documents%20and%20Settings\Nikki%20Mays\Local%20Settings\Temporary%20Internet%20Files\Content.IE5\W5Q74TU7\MSj03886080000%5b1%5d.wav" TargetMode="External"/><Relationship Id="rId6" Type="http://schemas.openxmlformats.org/officeDocument/2006/relationships/image" Target="../media/image1.png"/><Relationship Id="rId5" Type="http://schemas.openxmlformats.org/officeDocument/2006/relationships/image" Target="../media/image20.jpeg"/><Relationship Id="rId4" Type="http://schemas.openxmlformats.org/officeDocument/2006/relationships/audio" Target="../media/audio5.wav"/></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audio12.wav"/><Relationship Id="rId5" Type="http://schemas.openxmlformats.org/officeDocument/2006/relationships/image" Target="../media/image1.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C:\Documents%20and%20Settings\Nikki%20Mays\Local%20Settings\Temporary%20Internet%20Files\Content.IE5\SPY1UXKL\MSj03885730000%5b1%5d.wav" TargetMode="Externa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audio" Target="../media/audio3.wav"/></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file:///C:\Documents%20and%20Settings\Nikki%20Mays\Local%20Settings\Temporary%20Internet%20Files\Content.IE5\S1A7GLCR\MSj00750570000%5b1%5d.wav" TargetMode="External"/><Relationship Id="rId6" Type="http://schemas.openxmlformats.org/officeDocument/2006/relationships/image" Target="../media/image26.jpeg"/><Relationship Id="rId5" Type="http://schemas.openxmlformats.org/officeDocument/2006/relationships/image" Target="../media/image1.png"/><Relationship Id="rId4" Type="http://schemas.openxmlformats.org/officeDocument/2006/relationships/audio" Target="../media/audio13.wav"/></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audio" Target="file:///C:\Documents%20and%20Settings\Nikki%20Mays\Local%20Settings\Temporary%20Internet%20Files\Content.IE5\W5Q74TU7\MSj03886080000%5b1%5d.wav" TargetMode="External"/><Relationship Id="rId6" Type="http://schemas.openxmlformats.org/officeDocument/2006/relationships/image" Target="../media/image1.png"/><Relationship Id="rId5" Type="http://schemas.openxmlformats.org/officeDocument/2006/relationships/image" Target="../media/image27.wmf"/><Relationship Id="rId4" Type="http://schemas.openxmlformats.org/officeDocument/2006/relationships/audio" Target="../media/audio14.wav"/></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audio" Target="../media/audio8.wav"/><Relationship Id="rId4" Type="http://schemas.openxmlformats.org/officeDocument/2006/relationships/audio" Target="../media/audio7.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Juan_Sebasti%C3%A1n_Elcan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9.wav"/><Relationship Id="rId6" Type="http://schemas.openxmlformats.org/officeDocument/2006/relationships/image" Target="../media/image1.png"/><Relationship Id="rId5" Type="http://schemas.openxmlformats.org/officeDocument/2006/relationships/image" Target="../media/image5.wmf"/><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0304365-1749-6AA8-745E-91242CC2AEC4}"/>
              </a:ext>
            </a:extLst>
          </p:cNvPr>
          <p:cNvSpPr>
            <a:spLocks noGrp="1" noChangeArrowheads="1"/>
          </p:cNvSpPr>
          <p:nvPr>
            <p:ph type="ctrTitle"/>
          </p:nvPr>
        </p:nvSpPr>
        <p:spPr>
          <a:xfrm>
            <a:off x="533400" y="609600"/>
            <a:ext cx="8077200" cy="2670175"/>
          </a:xfrm>
        </p:spPr>
        <p:txBody>
          <a:bodyPr anchor="ctr"/>
          <a:lstStyle/>
          <a:p>
            <a:r>
              <a:rPr lang="en-US" altLang="en-US" sz="4400"/>
              <a:t>Magellan </a:t>
            </a:r>
            <a:br>
              <a:rPr lang="en-US" altLang="en-US" sz="4400"/>
            </a:br>
            <a:r>
              <a:rPr lang="en-US" altLang="en-US" sz="4400"/>
              <a:t>and </a:t>
            </a:r>
            <a:br>
              <a:rPr lang="en-US" altLang="en-US" sz="4400"/>
            </a:br>
            <a:r>
              <a:rPr lang="en-US" altLang="en-US" sz="4400"/>
              <a:t>Coronado</a:t>
            </a:r>
          </a:p>
        </p:txBody>
      </p:sp>
      <p:sp>
        <p:nvSpPr>
          <p:cNvPr id="2051" name="Rectangle 3">
            <a:extLst>
              <a:ext uri="{FF2B5EF4-FFF2-40B4-BE49-F238E27FC236}">
                <a16:creationId xmlns:a16="http://schemas.microsoft.com/office/drawing/2014/main" id="{1CF134D8-C9B6-9030-2CAA-21A0DB2A7A93}"/>
              </a:ext>
            </a:extLst>
          </p:cNvPr>
          <p:cNvSpPr>
            <a:spLocks noGrp="1" noChangeArrowheads="1"/>
          </p:cNvSpPr>
          <p:nvPr>
            <p:ph type="subTitle" idx="1"/>
          </p:nvPr>
        </p:nvSpPr>
        <p:spPr>
          <a:xfrm>
            <a:off x="1371600" y="3886200"/>
            <a:ext cx="6400800" cy="1752600"/>
          </a:xfrm>
        </p:spPr>
        <p:txBody>
          <a:bodyPr/>
          <a:lstStyle/>
          <a:p>
            <a:r>
              <a:rPr lang="en-US" altLang="en-US" sz="3200"/>
              <a:t>By: Mrs. Mays</a:t>
            </a:r>
          </a:p>
          <a:p>
            <a:endParaRPr lang="en-US" altLang="en-US" sz="3200"/>
          </a:p>
        </p:txBody>
      </p:sp>
      <p:pic>
        <p:nvPicPr>
          <p:cNvPr id="2052" name="MSj03886180000[1].wav">
            <a:hlinkClick r:id="" action="ppaction://media"/>
            <a:extLst>
              <a:ext uri="{FF2B5EF4-FFF2-40B4-BE49-F238E27FC236}">
                <a16:creationId xmlns:a16="http://schemas.microsoft.com/office/drawing/2014/main" id="{54FD608E-74B7-15EE-E8E8-9FE98E114DA9}"/>
              </a:ext>
            </a:extLst>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9525000" y="2590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052"/>
                                        </p:tgtEl>
                                      </p:cBhvr>
                                    </p:cmd>
                                  </p:childTnLst>
                                </p:cTn>
                              </p:par>
                            </p:childTnLst>
                          </p:cTn>
                        </p:par>
                        <p:par>
                          <p:cTn id="7" fill="hold" nodeType="afterGroup">
                            <p:stCondLst>
                              <p:cond delay="0"/>
                            </p:stCondLst>
                            <p:childTnLst>
                              <p:par>
                                <p:cTn id="8" presetID="8" presetClass="entr" presetSubtype="16" fill="hold" nodeType="after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diamond(in)">
                                      <p:cBhvr>
                                        <p:cTn id="10" dur="3000"/>
                                        <p:tgtEl>
                                          <p:spTgt spid="2050"/>
                                        </p:tgtEl>
                                      </p:cBhvr>
                                    </p:animEffect>
                                  </p:childTnLst>
                                  <p:subTnLst>
                                    <p:audio>
                                      <p:cMediaNode>
                                        <p:cTn display="0" masterRel="sameClick">
                                          <p:stCondLst>
                                            <p:cond evt="begin" delay="0">
                                              <p:tn val="8"/>
                                            </p:cond>
                                          </p:stCondLst>
                                          <p:endCondLst>
                                            <p:cond evt="onStopAudio" delay="0">
                                              <p:tgtEl>
                                                <p:sldTgt/>
                                              </p:tgtEl>
                                            </p:cond>
                                          </p:endCondLst>
                                        </p:cTn>
                                        <p:tgtEl>
                                          <p:sndTgt r:embed="rId4" name="camera.wav"/>
                                        </p:tgtEl>
                                      </p:cMediaNode>
                                    </p:audio>
                                  </p:subTnLst>
                                </p:cTn>
                              </p:par>
                            </p:childTnLst>
                          </p:cTn>
                        </p:par>
                        <p:par>
                          <p:cTn id="11" fill="hold" nodeType="afterGroup">
                            <p:stCondLst>
                              <p:cond delay="3000"/>
                            </p:stCondLst>
                            <p:childTnLst>
                              <p:par>
                                <p:cTn id="12" presetID="2" presetClass="entr" presetSubtype="4" fill="hold" nodeType="after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 calcmode="lin" valueType="num">
                                      <p:cBhvr additive="base">
                                        <p:cTn id="14" dur="3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5" dur="3000" fill="hold"/>
                                        <p:tgtEl>
                                          <p:spTgt spid="20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6" repeatCount="indefinite" fill="hold" display="0">
                  <p:stCondLst>
                    <p:cond delay="indefinite"/>
                  </p:stCondLst>
                  <p:endCondLst>
                    <p:cond evt="onPrev" delay="0">
                      <p:tgtEl>
                        <p:sldTgt/>
                      </p:tgtEl>
                    </p:cond>
                    <p:cond evt="onStopAudio" delay="0">
                      <p:tgtEl>
                        <p:sldTgt/>
                      </p:tgtEl>
                    </p:cond>
                  </p:endCondLst>
                </p:cTn>
                <p:tgtEl>
                  <p:spTgt spid="2052"/>
                </p:tgtEl>
              </p:cMediaNode>
            </p:audio>
          </p:childTnLst>
        </p:cTn>
      </p:par>
    </p:tnLst>
    <p:bldLst>
      <p:bldP spid="2050" grpId="0"/>
      <p:bldP spid="2051"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a:extLst>
              <a:ext uri="{FF2B5EF4-FFF2-40B4-BE49-F238E27FC236}">
                <a16:creationId xmlns:a16="http://schemas.microsoft.com/office/drawing/2014/main" id="{1454DBE1-D87A-BDD2-C3FF-D442033629C9}"/>
              </a:ext>
            </a:extLst>
          </p:cNvPr>
          <p:cNvSpPr>
            <a:spLocks noGrp="1" noChangeArrowheads="1"/>
          </p:cNvSpPr>
          <p:nvPr>
            <p:ph type="body" idx="1"/>
          </p:nvPr>
        </p:nvSpPr>
        <p:spPr>
          <a:xfrm>
            <a:off x="457200" y="381000"/>
            <a:ext cx="8229600" cy="5745163"/>
          </a:xfrm>
        </p:spPr>
        <p:txBody>
          <a:bodyPr/>
          <a:lstStyle/>
          <a:p>
            <a:pPr marL="609600" indent="-609600">
              <a:buFontTx/>
              <a:buNone/>
            </a:pPr>
            <a:r>
              <a:rPr lang="en-US" altLang="en-US"/>
              <a:t>6.  Did Magellan circumnavigate the world by himself?  No</a:t>
            </a:r>
          </a:p>
          <a:p>
            <a:pPr marL="609600" indent="-609600">
              <a:buFontTx/>
              <a:buNone/>
            </a:pPr>
            <a:r>
              <a:rPr lang="en-US" altLang="en-US"/>
              <a:t>7.  Why didn’t Magellan complete his trip?</a:t>
            </a:r>
          </a:p>
          <a:p>
            <a:pPr marL="609600" indent="-609600">
              <a:buFontTx/>
              <a:buNone/>
            </a:pPr>
            <a:r>
              <a:rPr lang="en-US" altLang="en-US"/>
              <a:t>      He died.</a:t>
            </a:r>
          </a:p>
          <a:p>
            <a:pPr marL="609600" indent="-609600">
              <a:buFontTx/>
              <a:buNone/>
            </a:pPr>
            <a:r>
              <a:rPr lang="en-US" altLang="en-US"/>
              <a:t>8.  Who finished the trip for him?</a:t>
            </a:r>
          </a:p>
          <a:p>
            <a:pPr marL="609600" indent="-609600">
              <a:buFontTx/>
              <a:buNone/>
            </a:pPr>
            <a:r>
              <a:rPr lang="en-US" altLang="en-US"/>
              <a:t>	Juan Sebastian Elcano</a:t>
            </a:r>
          </a:p>
          <a:p>
            <a:pPr marL="609600" indent="-609600">
              <a:buFontTx/>
              <a:buNone/>
            </a:pPr>
            <a:r>
              <a:rPr lang="en-US" altLang="en-US"/>
              <a:t>9.  He was the first man to cross all four what?  Meridians.</a:t>
            </a:r>
          </a:p>
          <a:p>
            <a:pPr marL="609600" indent="-609600">
              <a:buFontTx/>
              <a:buNone/>
            </a:pPr>
            <a:r>
              <a:rPr lang="en-US" altLang="en-US"/>
              <a:t>10.  How many men survived the trip?  17</a:t>
            </a:r>
          </a:p>
        </p:txBody>
      </p:sp>
      <p:sp>
        <p:nvSpPr>
          <p:cNvPr id="79876" name="Rectangle 4">
            <a:extLst>
              <a:ext uri="{FF2B5EF4-FFF2-40B4-BE49-F238E27FC236}">
                <a16:creationId xmlns:a16="http://schemas.microsoft.com/office/drawing/2014/main" id="{E4044E0E-F803-D73B-8459-84A69DA2C1D0}"/>
              </a:ext>
            </a:extLst>
          </p:cNvPr>
          <p:cNvSpPr>
            <a:spLocks noChangeArrowheads="1"/>
          </p:cNvSpPr>
          <p:nvPr/>
        </p:nvSpPr>
        <p:spPr bwMode="auto">
          <a:xfrm>
            <a:off x="3352800" y="990600"/>
            <a:ext cx="838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877" name="Rectangle 5">
            <a:extLst>
              <a:ext uri="{FF2B5EF4-FFF2-40B4-BE49-F238E27FC236}">
                <a16:creationId xmlns:a16="http://schemas.microsoft.com/office/drawing/2014/main" id="{73C8EBAB-7305-04AF-72DD-8A4000395E47}"/>
              </a:ext>
            </a:extLst>
          </p:cNvPr>
          <p:cNvSpPr>
            <a:spLocks noChangeArrowheads="1"/>
          </p:cNvSpPr>
          <p:nvPr/>
        </p:nvSpPr>
        <p:spPr bwMode="auto">
          <a:xfrm>
            <a:off x="7467600" y="4953000"/>
            <a:ext cx="838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878" name="Rectangle 6">
            <a:extLst>
              <a:ext uri="{FF2B5EF4-FFF2-40B4-BE49-F238E27FC236}">
                <a16:creationId xmlns:a16="http://schemas.microsoft.com/office/drawing/2014/main" id="{2D874715-7D6C-AB52-69CE-3D9BC47A585B}"/>
              </a:ext>
            </a:extLst>
          </p:cNvPr>
          <p:cNvSpPr>
            <a:spLocks noChangeArrowheads="1"/>
          </p:cNvSpPr>
          <p:nvPr/>
        </p:nvSpPr>
        <p:spPr bwMode="auto">
          <a:xfrm>
            <a:off x="2438400" y="4343400"/>
            <a:ext cx="1905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879" name="Rectangle 7">
            <a:extLst>
              <a:ext uri="{FF2B5EF4-FFF2-40B4-BE49-F238E27FC236}">
                <a16:creationId xmlns:a16="http://schemas.microsoft.com/office/drawing/2014/main" id="{36A67D35-3EEE-639C-2C28-4D876CA29F2D}"/>
              </a:ext>
            </a:extLst>
          </p:cNvPr>
          <p:cNvSpPr>
            <a:spLocks noChangeArrowheads="1"/>
          </p:cNvSpPr>
          <p:nvPr/>
        </p:nvSpPr>
        <p:spPr bwMode="auto">
          <a:xfrm>
            <a:off x="1143000" y="3276600"/>
            <a:ext cx="43434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880" name="Rectangle 8">
            <a:extLst>
              <a:ext uri="{FF2B5EF4-FFF2-40B4-BE49-F238E27FC236}">
                <a16:creationId xmlns:a16="http://schemas.microsoft.com/office/drawing/2014/main" id="{E4EE43B0-7171-72AE-08CE-A1C16B3F5060}"/>
              </a:ext>
            </a:extLst>
          </p:cNvPr>
          <p:cNvSpPr>
            <a:spLocks noChangeArrowheads="1"/>
          </p:cNvSpPr>
          <p:nvPr/>
        </p:nvSpPr>
        <p:spPr bwMode="auto">
          <a:xfrm>
            <a:off x="1219200" y="2133600"/>
            <a:ext cx="16764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dissolve">
                                      <p:cBhvr>
                                        <p:cTn id="7" dur="500"/>
                                        <p:tgtEl>
                                          <p:spTgt spid="79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79876"/>
                                        </p:tgtEl>
                                      </p:cBhvr>
                                    </p:animEffect>
                                    <p:set>
                                      <p:cBhvr>
                                        <p:cTn id="12" dur="1" fill="hold">
                                          <p:stCondLst>
                                            <p:cond delay="499"/>
                                          </p:stCondLst>
                                        </p:cTn>
                                        <p:tgtEl>
                                          <p:spTgt spid="7987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9875">
                                            <p:txEl>
                                              <p:pRg st="1" end="1"/>
                                            </p:txEl>
                                          </p:spTgt>
                                        </p:tgtEl>
                                        <p:attrNameLst>
                                          <p:attrName>style.visibility</p:attrName>
                                        </p:attrNameLst>
                                      </p:cBhvr>
                                      <p:to>
                                        <p:strVal val="visible"/>
                                      </p:to>
                                    </p:set>
                                    <p:animEffect transition="in" filter="dissolve">
                                      <p:cBhvr>
                                        <p:cTn id="17" dur="500"/>
                                        <p:tgtEl>
                                          <p:spTgt spid="79875">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79875">
                                            <p:txEl>
                                              <p:pRg st="2" end="2"/>
                                            </p:txEl>
                                          </p:spTgt>
                                        </p:tgtEl>
                                        <p:attrNameLst>
                                          <p:attrName>style.visibility</p:attrName>
                                        </p:attrNameLst>
                                      </p:cBhvr>
                                      <p:to>
                                        <p:strVal val="visible"/>
                                      </p:to>
                                    </p:set>
                                    <p:animEffect transition="in" filter="dissolve">
                                      <p:cBhvr>
                                        <p:cTn id="20" dur="500"/>
                                        <p:tgtEl>
                                          <p:spTgt spid="7987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79880"/>
                                        </p:tgtEl>
                                      </p:cBhvr>
                                    </p:animEffect>
                                    <p:set>
                                      <p:cBhvr>
                                        <p:cTn id="25" dur="1" fill="hold">
                                          <p:stCondLst>
                                            <p:cond delay="499"/>
                                          </p:stCondLst>
                                        </p:cTn>
                                        <p:tgtEl>
                                          <p:spTgt spid="79880"/>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79875">
                                            <p:txEl>
                                              <p:pRg st="3" end="3"/>
                                            </p:txEl>
                                          </p:spTgt>
                                        </p:tgtEl>
                                        <p:attrNameLst>
                                          <p:attrName>style.visibility</p:attrName>
                                        </p:attrNameLst>
                                      </p:cBhvr>
                                      <p:to>
                                        <p:strVal val="visible"/>
                                      </p:to>
                                    </p:set>
                                    <p:animEffect transition="in" filter="dissolve">
                                      <p:cBhvr>
                                        <p:cTn id="30" dur="500"/>
                                        <p:tgtEl>
                                          <p:spTgt spid="79875">
                                            <p:txEl>
                                              <p:pRg st="3" end="3"/>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79875">
                                            <p:txEl>
                                              <p:pRg st="4" end="4"/>
                                            </p:txEl>
                                          </p:spTgt>
                                        </p:tgtEl>
                                        <p:attrNameLst>
                                          <p:attrName>style.visibility</p:attrName>
                                        </p:attrNameLst>
                                      </p:cBhvr>
                                      <p:to>
                                        <p:strVal val="visible"/>
                                      </p:to>
                                    </p:set>
                                    <p:animEffect transition="in" filter="dissolve">
                                      <p:cBhvr>
                                        <p:cTn id="33" dur="500"/>
                                        <p:tgtEl>
                                          <p:spTgt spid="79875">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xit" presetSubtype="10" fill="hold" nodeType="clickEffect">
                                  <p:stCondLst>
                                    <p:cond delay="0"/>
                                  </p:stCondLst>
                                  <p:childTnLst>
                                    <p:animEffect transition="out" filter="blinds(horizontal)">
                                      <p:cBhvr>
                                        <p:cTn id="37" dur="500"/>
                                        <p:tgtEl>
                                          <p:spTgt spid="79879"/>
                                        </p:tgtEl>
                                      </p:cBhvr>
                                    </p:animEffect>
                                    <p:set>
                                      <p:cBhvr>
                                        <p:cTn id="38" dur="1" fill="hold">
                                          <p:stCondLst>
                                            <p:cond delay="499"/>
                                          </p:stCondLst>
                                        </p:cTn>
                                        <p:tgtEl>
                                          <p:spTgt spid="7987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79875">
                                            <p:txEl>
                                              <p:pRg st="5" end="5"/>
                                            </p:txEl>
                                          </p:spTgt>
                                        </p:tgtEl>
                                        <p:attrNameLst>
                                          <p:attrName>style.visibility</p:attrName>
                                        </p:attrNameLst>
                                      </p:cBhvr>
                                      <p:to>
                                        <p:strVal val="visible"/>
                                      </p:to>
                                    </p:set>
                                    <p:animEffect transition="in" filter="dissolve">
                                      <p:cBhvr>
                                        <p:cTn id="43" dur="500"/>
                                        <p:tgtEl>
                                          <p:spTgt spid="79875">
                                            <p:txEl>
                                              <p:pRg st="5" end="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xit" presetSubtype="10" fill="hold" nodeType="clickEffect">
                                  <p:stCondLst>
                                    <p:cond delay="0"/>
                                  </p:stCondLst>
                                  <p:childTnLst>
                                    <p:animEffect transition="out" filter="blinds(horizontal)">
                                      <p:cBhvr>
                                        <p:cTn id="47" dur="500"/>
                                        <p:tgtEl>
                                          <p:spTgt spid="79878"/>
                                        </p:tgtEl>
                                      </p:cBhvr>
                                    </p:animEffect>
                                    <p:set>
                                      <p:cBhvr>
                                        <p:cTn id="48" dur="1" fill="hold">
                                          <p:stCondLst>
                                            <p:cond delay="499"/>
                                          </p:stCondLst>
                                        </p:cTn>
                                        <p:tgtEl>
                                          <p:spTgt spid="79878"/>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79875">
                                            <p:txEl>
                                              <p:pRg st="6" end="6"/>
                                            </p:txEl>
                                          </p:spTgt>
                                        </p:tgtEl>
                                        <p:attrNameLst>
                                          <p:attrName>style.visibility</p:attrName>
                                        </p:attrNameLst>
                                      </p:cBhvr>
                                      <p:to>
                                        <p:strVal val="visible"/>
                                      </p:to>
                                    </p:set>
                                    <p:animEffect transition="in" filter="dissolve">
                                      <p:cBhvr>
                                        <p:cTn id="53" dur="500"/>
                                        <p:tgtEl>
                                          <p:spTgt spid="79875">
                                            <p:txEl>
                                              <p:pRg st="6" end="6"/>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xit" presetSubtype="10" fill="hold" nodeType="clickEffect">
                                  <p:stCondLst>
                                    <p:cond delay="0"/>
                                  </p:stCondLst>
                                  <p:childTnLst>
                                    <p:animEffect transition="out" filter="blinds(horizontal)">
                                      <p:cBhvr>
                                        <p:cTn id="57" dur="500"/>
                                        <p:tgtEl>
                                          <p:spTgt spid="79877"/>
                                        </p:tgtEl>
                                      </p:cBhvr>
                                    </p:animEffect>
                                    <p:set>
                                      <p:cBhvr>
                                        <p:cTn id="58" dur="1" fill="hold">
                                          <p:stCondLst>
                                            <p:cond delay="499"/>
                                          </p:stCondLst>
                                        </p:cTn>
                                        <p:tgtEl>
                                          <p:spTgt spid="798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3F2DFA2-DE8E-2377-39AC-64287729C01B}"/>
              </a:ext>
            </a:extLst>
          </p:cNvPr>
          <p:cNvSpPr>
            <a:spLocks noGrp="1" noChangeArrowheads="1"/>
          </p:cNvSpPr>
          <p:nvPr>
            <p:ph type="title"/>
          </p:nvPr>
        </p:nvSpPr>
        <p:spPr/>
        <p:txBody>
          <a:bodyPr/>
          <a:lstStyle/>
          <a:p>
            <a:r>
              <a:rPr lang="en-US" altLang="en-US"/>
              <a:t>Coronado</a:t>
            </a:r>
          </a:p>
        </p:txBody>
      </p:sp>
      <p:sp>
        <p:nvSpPr>
          <p:cNvPr id="34819" name="Rectangle 3">
            <a:extLst>
              <a:ext uri="{FF2B5EF4-FFF2-40B4-BE49-F238E27FC236}">
                <a16:creationId xmlns:a16="http://schemas.microsoft.com/office/drawing/2014/main" id="{913DA7DE-59D6-C659-37EE-ED8C3C576C5E}"/>
              </a:ext>
            </a:extLst>
          </p:cNvPr>
          <p:cNvSpPr>
            <a:spLocks noGrp="1" noChangeArrowheads="1"/>
          </p:cNvSpPr>
          <p:nvPr>
            <p:ph type="body" idx="1"/>
          </p:nvPr>
        </p:nvSpPr>
        <p:spPr>
          <a:xfrm>
            <a:off x="609600" y="5486400"/>
            <a:ext cx="8229600" cy="1066800"/>
          </a:xfrm>
        </p:spPr>
        <p:txBody>
          <a:bodyPr/>
          <a:lstStyle/>
          <a:p>
            <a:pPr algn="ctr">
              <a:buFontTx/>
              <a:buNone/>
            </a:pPr>
            <a:r>
              <a:rPr lang="en-US" altLang="en-US"/>
              <a:t>“The Misfortunate Explorer”</a:t>
            </a:r>
          </a:p>
        </p:txBody>
      </p:sp>
      <p:pic>
        <p:nvPicPr>
          <p:cNvPr id="34820" name="Picture 4">
            <a:extLst>
              <a:ext uri="{FF2B5EF4-FFF2-40B4-BE49-F238E27FC236}">
                <a16:creationId xmlns:a16="http://schemas.microsoft.com/office/drawing/2014/main" id="{CA17CFF4-6431-F3DC-CD6C-880D44A4A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371600"/>
            <a:ext cx="4114800" cy="4073525"/>
          </a:xfrm>
          <a:prstGeom prst="rect">
            <a:avLst/>
          </a:prstGeom>
          <a:noFill/>
          <a:extLst>
            <a:ext uri="{909E8E84-426E-40DD-AFC4-6F175D3DCCD1}">
              <a14:hiddenFill xmlns:a14="http://schemas.microsoft.com/office/drawing/2010/main">
                <a:solidFill>
                  <a:srgbClr val="FFFFFF"/>
                </a:solidFill>
              </a14:hiddenFill>
            </a:ext>
          </a:extLst>
        </p:spPr>
      </p:pic>
      <p:pic>
        <p:nvPicPr>
          <p:cNvPr id="34821" name="MSj03885990000[1].wav">
            <a:hlinkClick r:id="" action="ppaction://media"/>
            <a:extLst>
              <a:ext uri="{FF2B5EF4-FFF2-40B4-BE49-F238E27FC236}">
                <a16:creationId xmlns:a16="http://schemas.microsoft.com/office/drawing/2014/main" id="{2B276B7E-F476-7535-0970-E908D831DDC8}"/>
              </a:ext>
            </a:extLst>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9372600" y="3200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ssolve">
                                      <p:cBhvr>
                                        <p:cTn id="7" dur="2000"/>
                                        <p:tgtEl>
                                          <p:spTgt spid="34820"/>
                                        </p:tgtEl>
                                      </p:cBhvr>
                                    </p:animEffect>
                                  </p:childTnLst>
                                  <p:subTnLst>
                                    <p:audio>
                                      <p:cMediaNode>
                                        <p:cTn display="0" masterRel="sameClick">
                                          <p:stCondLst>
                                            <p:cond evt="begin" delay="0">
                                              <p:tn val="5"/>
                                            </p:cond>
                                          </p:stCondLst>
                                          <p:endCondLst>
                                            <p:cond evt="onStopAudio" delay="0">
                                              <p:tgtEl>
                                                <p:sldTgt/>
                                              </p:tgtEl>
                                            </p:cond>
                                          </p:endCondLst>
                                        </p:cTn>
                                        <p:tgtEl>
                                          <p:sndTgt r:embed="rId4" name="MSSN00036A0000[1].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3482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a:extLst>
              <a:ext uri="{FF2B5EF4-FFF2-40B4-BE49-F238E27FC236}">
                <a16:creationId xmlns:a16="http://schemas.microsoft.com/office/drawing/2014/main" id="{4783CAF2-F738-D18C-4145-B621BCE57B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063" y="3200400"/>
            <a:ext cx="3429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2771" name="Rectangle 3">
            <a:extLst>
              <a:ext uri="{FF2B5EF4-FFF2-40B4-BE49-F238E27FC236}">
                <a16:creationId xmlns:a16="http://schemas.microsoft.com/office/drawing/2014/main" id="{E5F3FB2A-EC2E-5395-4405-2A5A15802AC1}"/>
              </a:ext>
            </a:extLst>
          </p:cNvPr>
          <p:cNvSpPr>
            <a:spLocks noGrp="1" noChangeArrowheads="1"/>
          </p:cNvSpPr>
          <p:nvPr>
            <p:ph type="body" idx="1"/>
          </p:nvPr>
        </p:nvSpPr>
        <p:spPr>
          <a:xfrm>
            <a:off x="533400" y="990600"/>
            <a:ext cx="8229600" cy="2971800"/>
          </a:xfrm>
        </p:spPr>
        <p:txBody>
          <a:bodyPr/>
          <a:lstStyle/>
          <a:p>
            <a:pPr>
              <a:lnSpc>
                <a:spcPct val="90000"/>
              </a:lnSpc>
            </a:pPr>
            <a:r>
              <a:rPr lang="en-US" altLang="en-US" b="1"/>
              <a:t>Francisco Vázquez de Coronado</a:t>
            </a:r>
            <a:r>
              <a:rPr lang="en-US" altLang="en-US"/>
              <a:t> was born in Spain.  He became a  </a:t>
            </a:r>
            <a:r>
              <a:rPr lang="en-US" altLang="en-US">
                <a:hlinkClick r:id="rId6" tooltip="Spain"/>
              </a:rPr>
              <a:t>Spanish</a:t>
            </a:r>
            <a:r>
              <a:rPr lang="en-US" altLang="en-US"/>
              <a:t> </a:t>
            </a:r>
            <a:r>
              <a:rPr lang="en-US" altLang="en-US" i="1">
                <a:hlinkClick r:id="rId7" tooltip="Conquistador"/>
              </a:rPr>
              <a:t>conquistador</a:t>
            </a:r>
            <a:r>
              <a:rPr lang="en-US" altLang="en-US"/>
              <a:t>  who between </a:t>
            </a:r>
            <a:r>
              <a:rPr lang="en-US" altLang="en-US">
                <a:hlinkClick r:id="rId8" tooltip="1540"/>
              </a:rPr>
              <a:t>1540</a:t>
            </a:r>
            <a:r>
              <a:rPr lang="en-US" altLang="en-US"/>
              <a:t> and </a:t>
            </a:r>
            <a:r>
              <a:rPr lang="en-US" altLang="en-US">
                <a:hlinkClick r:id="rId9" tooltip="1542"/>
              </a:rPr>
              <a:t>1542</a:t>
            </a:r>
            <a:r>
              <a:rPr lang="en-US" altLang="en-US"/>
              <a:t> visited </a:t>
            </a:r>
            <a:r>
              <a:rPr lang="en-US" altLang="en-US">
                <a:hlinkClick r:id="rId10" tooltip="New Mexico"/>
              </a:rPr>
              <a:t>New Mexico</a:t>
            </a:r>
            <a:r>
              <a:rPr lang="en-US" altLang="en-US"/>
              <a:t> and other parts of the southwest of what is now the </a:t>
            </a:r>
            <a:r>
              <a:rPr lang="en-US" altLang="en-US">
                <a:hlinkClick r:id="rId11" tooltip="United States"/>
              </a:rPr>
              <a:t>United States</a:t>
            </a:r>
            <a:r>
              <a:rPr lang="en-US" altLang="en-US"/>
              <a:t>. </a:t>
            </a:r>
          </a:p>
        </p:txBody>
      </p:sp>
      <p:sp>
        <p:nvSpPr>
          <p:cNvPr id="32770" name="Rectangle 2">
            <a:extLst>
              <a:ext uri="{FF2B5EF4-FFF2-40B4-BE49-F238E27FC236}">
                <a16:creationId xmlns:a16="http://schemas.microsoft.com/office/drawing/2014/main" id="{85DE52BA-4E36-F17C-1EC2-C35205F542C4}"/>
              </a:ext>
            </a:extLst>
          </p:cNvPr>
          <p:cNvSpPr>
            <a:spLocks noGrp="1" noChangeArrowheads="1"/>
          </p:cNvSpPr>
          <p:nvPr>
            <p:ph type="title"/>
          </p:nvPr>
        </p:nvSpPr>
        <p:spPr>
          <a:xfrm>
            <a:off x="381000" y="152400"/>
            <a:ext cx="8229600" cy="838200"/>
          </a:xfrm>
        </p:spPr>
        <p:txBody>
          <a:bodyPr/>
          <a:lstStyle/>
          <a:p>
            <a:r>
              <a:rPr lang="en-US" altLang="en-US"/>
              <a:t>Coronado</a:t>
            </a:r>
          </a:p>
        </p:txBody>
      </p:sp>
      <p:pic>
        <p:nvPicPr>
          <p:cNvPr id="32774" name="MSj03884610000[1].wav">
            <a:hlinkClick r:id="" action="ppaction://media"/>
            <a:extLst>
              <a:ext uri="{FF2B5EF4-FFF2-40B4-BE49-F238E27FC236}">
                <a16:creationId xmlns:a16="http://schemas.microsoft.com/office/drawing/2014/main" id="{5565F23C-5D66-4715-6A46-E247AF4F8FEA}"/>
              </a:ext>
            </a:extLst>
          </p:cNvPr>
          <p:cNvPicPr>
            <a:picLocks noRot="1" noChangeAspect="1" noChangeArrowheads="1"/>
          </p:cNvPicPr>
          <p:nvPr>
            <a:audioFile r:link="rId1"/>
          </p:nvPr>
        </p:nvPicPr>
        <p:blipFill>
          <a:blip r:embed="rId12">
            <a:extLst>
              <a:ext uri="{28A0092B-C50C-407E-A947-70E740481C1C}">
                <a14:useLocalDpi xmlns:a14="http://schemas.microsoft.com/office/drawing/2010/main" val="0"/>
              </a:ext>
            </a:extLst>
          </a:blip>
          <a:srcRect/>
          <a:stretch>
            <a:fillRect/>
          </a:stretch>
        </p:blipFill>
        <p:spPr bwMode="auto">
          <a:xfrm>
            <a:off x="9296400" y="3657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2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nodeType="clickEffect">
                                  <p:stCondLst>
                                    <p:cond delay="0"/>
                                  </p:stCondLst>
                                  <p:childTnLst>
                                    <p:set>
                                      <p:cBhvr>
                                        <p:cTn id="12" dur="1" fill="hold">
                                          <p:stCondLst>
                                            <p:cond delay="0"/>
                                          </p:stCondLst>
                                        </p:cTn>
                                        <p:tgtEl>
                                          <p:spTgt spid="32772"/>
                                        </p:tgtEl>
                                        <p:attrNameLst>
                                          <p:attrName>style.visibility</p:attrName>
                                        </p:attrNameLst>
                                      </p:cBhvr>
                                      <p:to>
                                        <p:strVal val="visible"/>
                                      </p:to>
                                    </p:set>
                                    <p:anim calcmode="lin" valueType="num">
                                      <p:cBhvr additive="base">
                                        <p:cTn id="13" dur="5000" fill="hold"/>
                                        <p:tgtEl>
                                          <p:spTgt spid="32772"/>
                                        </p:tgtEl>
                                        <p:attrNameLst>
                                          <p:attrName>ppt_x</p:attrName>
                                        </p:attrNameLst>
                                      </p:cBhvr>
                                      <p:tavLst>
                                        <p:tav tm="0">
                                          <p:val>
                                            <p:strVal val="1+#ppt_w/2"/>
                                          </p:val>
                                        </p:tav>
                                        <p:tav tm="100000">
                                          <p:val>
                                            <p:strVal val="#ppt_x"/>
                                          </p:val>
                                        </p:tav>
                                      </p:tavLst>
                                    </p:anim>
                                    <p:anim calcmode="lin" valueType="num">
                                      <p:cBhvr additive="base">
                                        <p:cTn id="14" dur="5000" fill="hold"/>
                                        <p:tgtEl>
                                          <p:spTgt spid="327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3277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6C596A8-DAFB-D50A-75E7-7EF147BCCFCA}"/>
              </a:ext>
            </a:extLst>
          </p:cNvPr>
          <p:cNvSpPr>
            <a:spLocks noGrp="1" noChangeArrowheads="1"/>
          </p:cNvSpPr>
          <p:nvPr>
            <p:ph type="body" idx="1"/>
          </p:nvPr>
        </p:nvSpPr>
        <p:spPr>
          <a:xfrm>
            <a:off x="304800" y="457200"/>
            <a:ext cx="8229600" cy="2514600"/>
          </a:xfrm>
        </p:spPr>
        <p:txBody>
          <a:bodyPr/>
          <a:lstStyle/>
          <a:p>
            <a:pPr>
              <a:lnSpc>
                <a:spcPct val="90000"/>
              </a:lnSpc>
            </a:pPr>
            <a:r>
              <a:rPr lang="en-US" altLang="en-US"/>
              <a:t>Coronado was in New Spain, near Mexico City when he began his expedition.  He was told by Friar Marcos de Niza that there were 7 golden cities called “Cibola” and the Pacific Ocean within eyesight.  </a:t>
            </a:r>
          </a:p>
        </p:txBody>
      </p:sp>
      <p:pic>
        <p:nvPicPr>
          <p:cNvPr id="36870" name="Picture 6">
            <a:extLst>
              <a:ext uri="{FF2B5EF4-FFF2-40B4-BE49-F238E27FC236}">
                <a16:creationId xmlns:a16="http://schemas.microsoft.com/office/drawing/2014/main" id="{9B3A146F-5180-8B51-3002-91D205C8CB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487" r="3378"/>
          <a:stretch>
            <a:fillRect/>
          </a:stretch>
        </p:blipFill>
        <p:spPr bwMode="auto">
          <a:xfrm>
            <a:off x="6705600" y="2743200"/>
            <a:ext cx="16002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6871" name="Text Box 7">
            <a:extLst>
              <a:ext uri="{FF2B5EF4-FFF2-40B4-BE49-F238E27FC236}">
                <a16:creationId xmlns:a16="http://schemas.microsoft.com/office/drawing/2014/main" id="{7BE6C002-E7CC-6119-6DB4-DE546720C251}"/>
              </a:ext>
            </a:extLst>
          </p:cNvPr>
          <p:cNvSpPr txBox="1">
            <a:spLocks noChangeArrowheads="1"/>
          </p:cNvSpPr>
          <p:nvPr/>
        </p:nvSpPr>
        <p:spPr bwMode="auto">
          <a:xfrm>
            <a:off x="6477000" y="61722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Friar</a:t>
            </a:r>
          </a:p>
        </p:txBody>
      </p:sp>
      <p:pic>
        <p:nvPicPr>
          <p:cNvPr id="36872" name="Picture 8">
            <a:extLst>
              <a:ext uri="{FF2B5EF4-FFF2-40B4-BE49-F238E27FC236}">
                <a16:creationId xmlns:a16="http://schemas.microsoft.com/office/drawing/2014/main" id="{47C2BE7C-1D47-D556-9491-8B39352F80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743200"/>
            <a:ext cx="5834063" cy="3562350"/>
          </a:xfrm>
          <a:prstGeom prst="rect">
            <a:avLst/>
          </a:prstGeom>
          <a:noFill/>
          <a:extLst>
            <a:ext uri="{909E8E84-426E-40DD-AFC4-6F175D3DCCD1}">
              <a14:hiddenFill xmlns:a14="http://schemas.microsoft.com/office/drawing/2010/main">
                <a:solidFill>
                  <a:srgbClr val="FFFFFF"/>
                </a:solidFill>
              </a14:hiddenFill>
            </a:ext>
          </a:extLst>
        </p:spPr>
      </p:pic>
      <p:pic>
        <p:nvPicPr>
          <p:cNvPr id="36875" name="Picture 11">
            <a:hlinkClick r:id="" action="ppaction://media"/>
            <a:extLst>
              <a:ext uri="{FF2B5EF4-FFF2-40B4-BE49-F238E27FC236}">
                <a16:creationId xmlns:a16="http://schemas.microsoft.com/office/drawing/2014/main" id="{C251CD37-3A40-1196-F203-AD2D93C5C49C}"/>
              </a:ext>
            </a:extLst>
          </p:cNvPr>
          <p:cNvPicPr>
            <a:picLocks noRot="1" noChangeAspect="1" noChangeArrowheads="1"/>
          </p:cNvPicPr>
          <p:nvPr>
            <a:wavAudioFile r:embed="rId1" name="MSSN00036A0000[1].wav"/>
          </p:nvPr>
        </p:nvPicPr>
        <p:blipFill>
          <a:blip r:embed="rId6">
            <a:extLst>
              <a:ext uri="{28A0092B-C50C-407E-A947-70E740481C1C}">
                <a14:useLocalDpi xmlns:a14="http://schemas.microsoft.com/office/drawing/2010/main" val="0"/>
              </a:ext>
            </a:extLst>
          </a:blip>
          <a:srcRect/>
          <a:stretch>
            <a:fillRect/>
          </a:stretch>
        </p:blipFill>
        <p:spPr bwMode="auto">
          <a:xfrm>
            <a:off x="9601200" y="26670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diamond(in)">
                                      <p:cBhvr>
                                        <p:cTn id="7" dur="2000"/>
                                        <p:tgtEl>
                                          <p:spTgt spid="368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box(in)">
                                      <p:cBhvr>
                                        <p:cTn id="12" dur="500"/>
                                        <p:tgtEl>
                                          <p:spTgt spid="36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6872"/>
                                        </p:tgtEl>
                                        <p:attrNameLst>
                                          <p:attrName>style.visibility</p:attrName>
                                        </p:attrNameLst>
                                      </p:cBhvr>
                                      <p:to>
                                        <p:strVal val="visible"/>
                                      </p:to>
                                    </p:set>
                                    <p:animEffect transition="in" filter="diamond(in)">
                                      <p:cBhvr>
                                        <p:cTn id="17" dur="1000"/>
                                        <p:tgtEl>
                                          <p:spTgt spid="36872"/>
                                        </p:tgtEl>
                                      </p:cBhvr>
                                    </p:animEffect>
                                  </p:childTnLst>
                                </p:cTn>
                              </p:par>
                              <p:par>
                                <p:cTn id="18" presetID="1" presetClass="mediacall" presetSubtype="0" fill="hold" nodeType="withEffect">
                                  <p:stCondLst>
                                    <p:cond delay="0"/>
                                  </p:stCondLst>
                                  <p:childTnLst>
                                    <p:cmd type="call" cmd="playFrom(0.0)">
                                      <p:cBhvr>
                                        <p:cTn id="19" dur="862" fill="hold"/>
                                        <p:tgtEl>
                                          <p:spTgt spid="368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Prev" delay="0">
                      <p:tgtEl>
                        <p:sldTgt/>
                      </p:tgtEl>
                    </p:cond>
                    <p:cond evt="onStopAudio" delay="0">
                      <p:tgtEl>
                        <p:sldTgt/>
                      </p:tgtEl>
                    </p:cond>
                  </p:endCondLst>
                </p:cTn>
                <p:tgtEl>
                  <p:spTgt spid="3687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560708CF-D7DC-3A6D-48B9-3DF1E8BD5B57}"/>
              </a:ext>
            </a:extLst>
          </p:cNvPr>
          <p:cNvSpPr>
            <a:spLocks noGrp="1" noChangeArrowheads="1"/>
          </p:cNvSpPr>
          <p:nvPr>
            <p:ph type="body" idx="1"/>
          </p:nvPr>
        </p:nvSpPr>
        <p:spPr>
          <a:xfrm>
            <a:off x="381000" y="152400"/>
            <a:ext cx="8229600" cy="4525963"/>
          </a:xfrm>
        </p:spPr>
        <p:txBody>
          <a:bodyPr/>
          <a:lstStyle/>
          <a:p>
            <a:r>
              <a:rPr lang="en-US" altLang="en-US"/>
              <a:t>Coronado took over 2,000 men with him on his expedition North from Mexico into what is now known as the present-day state of New Mexico.   On his way there he split up his men into several smaller groups and had them leave at different times and some travel different routes in order to make it to “Cibola”.  </a:t>
            </a:r>
          </a:p>
        </p:txBody>
      </p:sp>
      <p:pic>
        <p:nvPicPr>
          <p:cNvPr id="38916" name="Picture 4">
            <a:extLst>
              <a:ext uri="{FF2B5EF4-FFF2-40B4-BE49-F238E27FC236}">
                <a16:creationId xmlns:a16="http://schemas.microsoft.com/office/drawing/2014/main" id="{A6AB647C-9C6D-27DC-27F2-1A3632FFF5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6401"/>
          <a:stretch>
            <a:fillRect/>
          </a:stretch>
        </p:blipFill>
        <p:spPr bwMode="auto">
          <a:xfrm>
            <a:off x="5791200" y="3581400"/>
            <a:ext cx="2895600" cy="3154363"/>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a:extLst>
              <a:ext uri="{FF2B5EF4-FFF2-40B4-BE49-F238E27FC236}">
                <a16:creationId xmlns:a16="http://schemas.microsoft.com/office/drawing/2014/main" id="{1CA5A76D-83EB-CC62-898C-1AAE599D2D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33148"/>
          <a:stretch>
            <a:fillRect/>
          </a:stretch>
        </p:blipFill>
        <p:spPr bwMode="auto">
          <a:xfrm>
            <a:off x="1066800" y="4137025"/>
            <a:ext cx="3048000" cy="2720975"/>
          </a:xfrm>
          <a:prstGeom prst="rect">
            <a:avLst/>
          </a:prstGeom>
          <a:noFill/>
          <a:extLst>
            <a:ext uri="{909E8E84-426E-40DD-AFC4-6F175D3DCCD1}">
              <a14:hiddenFill xmlns:a14="http://schemas.microsoft.com/office/drawing/2010/main">
                <a:solidFill>
                  <a:srgbClr val="FFFFFF"/>
                </a:solidFill>
              </a14:hiddenFill>
            </a:ext>
          </a:extLst>
        </p:spPr>
      </p:pic>
      <p:pic>
        <p:nvPicPr>
          <p:cNvPr id="38918" name="MSj03885400000[1].wav">
            <a:hlinkClick r:id="" action="ppaction://media"/>
            <a:extLst>
              <a:ext uri="{FF2B5EF4-FFF2-40B4-BE49-F238E27FC236}">
                <a16:creationId xmlns:a16="http://schemas.microsoft.com/office/drawing/2014/main" id="{60AEBA82-4489-70AF-9CCE-55B4E915D4C3}"/>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9372600" y="2514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2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38917"/>
                                        </p:tgtEl>
                                        <p:attrNameLst>
                                          <p:attrName>style.visibility</p:attrName>
                                        </p:attrNameLst>
                                      </p:cBhvr>
                                      <p:to>
                                        <p:strVal val="visible"/>
                                      </p:to>
                                    </p:set>
                                    <p:anim calcmode="lin" valueType="num">
                                      <p:cBhvr additive="base">
                                        <p:cTn id="13" dur="5000" fill="hold"/>
                                        <p:tgtEl>
                                          <p:spTgt spid="38917"/>
                                        </p:tgtEl>
                                        <p:attrNameLst>
                                          <p:attrName>ppt_x</p:attrName>
                                        </p:attrNameLst>
                                      </p:cBhvr>
                                      <p:tavLst>
                                        <p:tav tm="0">
                                          <p:val>
                                            <p:strVal val="0-#ppt_w/2"/>
                                          </p:val>
                                        </p:tav>
                                        <p:tav tm="100000">
                                          <p:val>
                                            <p:strVal val="#ppt_x"/>
                                          </p:val>
                                        </p:tav>
                                      </p:tavLst>
                                    </p:anim>
                                    <p:anim calcmode="lin" valueType="num">
                                      <p:cBhvr additive="base">
                                        <p:cTn id="14" dur="5000" fill="hold"/>
                                        <p:tgtEl>
                                          <p:spTgt spid="389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pplause.wav"/>
                                        </p:tgtEl>
                                      </p:cMediaNode>
                                    </p:audio>
                                  </p:subTnLst>
                                </p:cTn>
                              </p:par>
                              <p:par>
                                <p:cTn id="15" presetID="7" presetClass="entr" presetSubtype="2" fill="hold" nodeType="withEffect">
                                  <p:stCondLst>
                                    <p:cond delay="0"/>
                                  </p:stCondLst>
                                  <p:childTnLst>
                                    <p:set>
                                      <p:cBhvr>
                                        <p:cTn id="16" dur="1" fill="hold">
                                          <p:stCondLst>
                                            <p:cond delay="0"/>
                                          </p:stCondLst>
                                        </p:cTn>
                                        <p:tgtEl>
                                          <p:spTgt spid="38916"/>
                                        </p:tgtEl>
                                        <p:attrNameLst>
                                          <p:attrName>style.visibility</p:attrName>
                                        </p:attrNameLst>
                                      </p:cBhvr>
                                      <p:to>
                                        <p:strVal val="visible"/>
                                      </p:to>
                                    </p:set>
                                    <p:anim calcmode="lin" valueType="num">
                                      <p:cBhvr additive="base">
                                        <p:cTn id="17" dur="5000" fill="hold"/>
                                        <p:tgtEl>
                                          <p:spTgt spid="38916"/>
                                        </p:tgtEl>
                                        <p:attrNameLst>
                                          <p:attrName>ppt_x</p:attrName>
                                        </p:attrNameLst>
                                      </p:cBhvr>
                                      <p:tavLst>
                                        <p:tav tm="0">
                                          <p:val>
                                            <p:strVal val="1+#ppt_w/2"/>
                                          </p:val>
                                        </p:tav>
                                        <p:tav tm="100000">
                                          <p:val>
                                            <p:strVal val="#ppt_x"/>
                                          </p:val>
                                        </p:tav>
                                      </p:tavLst>
                                    </p:anim>
                                    <p:anim calcmode="lin" valueType="num">
                                      <p:cBhvr additive="base">
                                        <p:cTn id="18" dur="5000" fill="hold"/>
                                        <p:tgtEl>
                                          <p:spTgt spid="389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96000" numSld="12" showWhenStopped="0">
                <p:cTn id="19" fill="hold" display="0">
                  <p:stCondLst>
                    <p:cond delay="indefinite"/>
                  </p:stCondLst>
                  <p:endCondLst>
                    <p:cond evt="onPrev" delay="0">
                      <p:tgtEl>
                        <p:sldTgt/>
                      </p:tgtEl>
                    </p:cond>
                    <p:cond evt="onStopAudio" delay="0">
                      <p:tgtEl>
                        <p:sldTgt/>
                      </p:tgtEl>
                    </p:cond>
                  </p:endCondLst>
                </p:cTn>
                <p:tgtEl>
                  <p:spTgt spid="3891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4" name="Picture 6">
            <a:extLst>
              <a:ext uri="{FF2B5EF4-FFF2-40B4-BE49-F238E27FC236}">
                <a16:creationId xmlns:a16="http://schemas.microsoft.com/office/drawing/2014/main" id="{44440A1B-64DE-DFEB-1411-2B0B5148E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344"/>
          <a:stretch>
            <a:fillRect/>
          </a:stretch>
        </p:blipFill>
        <p:spPr bwMode="auto">
          <a:xfrm rot="-582170">
            <a:off x="4876800" y="3505200"/>
            <a:ext cx="4267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3492" name="Picture 4">
            <a:extLst>
              <a:ext uri="{FF2B5EF4-FFF2-40B4-BE49-F238E27FC236}">
                <a16:creationId xmlns:a16="http://schemas.microsoft.com/office/drawing/2014/main" id="{DF0ABEF8-0C0E-B2DD-C226-0F5941EB83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635" t="24391" r="19513" b="24390"/>
          <a:stretch>
            <a:fillRect/>
          </a:stretch>
        </p:blipFill>
        <p:spPr bwMode="auto">
          <a:xfrm>
            <a:off x="7086600" y="5257800"/>
            <a:ext cx="20574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3495" name="Picture 7">
            <a:extLst>
              <a:ext uri="{FF2B5EF4-FFF2-40B4-BE49-F238E27FC236}">
                <a16:creationId xmlns:a16="http://schemas.microsoft.com/office/drawing/2014/main" id="{5341C6E6-F7B8-30CE-5B58-35250B45C8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38600"/>
            <a:ext cx="3124200" cy="2062163"/>
          </a:xfrm>
          <a:prstGeom prst="rect">
            <a:avLst/>
          </a:prstGeom>
          <a:noFill/>
          <a:extLst>
            <a:ext uri="{909E8E84-426E-40DD-AFC4-6F175D3DCCD1}">
              <a14:hiddenFill xmlns:a14="http://schemas.microsoft.com/office/drawing/2010/main">
                <a:solidFill>
                  <a:srgbClr val="FFFFFF"/>
                </a:solidFill>
              </a14:hiddenFill>
            </a:ext>
          </a:extLst>
        </p:spPr>
      </p:pic>
      <p:pic>
        <p:nvPicPr>
          <p:cNvPr id="63498" name="Picture 10">
            <a:extLst>
              <a:ext uri="{FF2B5EF4-FFF2-40B4-BE49-F238E27FC236}">
                <a16:creationId xmlns:a16="http://schemas.microsoft.com/office/drawing/2014/main" id="{9B44F101-E650-1627-C133-3484225009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539" r="7692" b="4681"/>
          <a:stretch>
            <a:fillRect/>
          </a:stretch>
        </p:blipFill>
        <p:spPr bwMode="auto">
          <a:xfrm rot="-21600000">
            <a:off x="3124200" y="5202238"/>
            <a:ext cx="2286000" cy="1655762"/>
          </a:xfrm>
          <a:prstGeom prst="rect">
            <a:avLst/>
          </a:prstGeom>
          <a:noFill/>
          <a:extLst>
            <a:ext uri="{909E8E84-426E-40DD-AFC4-6F175D3DCCD1}">
              <a14:hiddenFill xmlns:a14="http://schemas.microsoft.com/office/drawing/2010/main">
                <a:solidFill>
                  <a:srgbClr val="FFFFFF"/>
                </a:solidFill>
              </a14:hiddenFill>
            </a:ext>
          </a:extLst>
        </p:spPr>
      </p:pic>
      <p:pic>
        <p:nvPicPr>
          <p:cNvPr id="63499" name="Picture 11">
            <a:hlinkClick r:id="" action="ppaction://media"/>
            <a:extLst>
              <a:ext uri="{FF2B5EF4-FFF2-40B4-BE49-F238E27FC236}">
                <a16:creationId xmlns:a16="http://schemas.microsoft.com/office/drawing/2014/main" id="{3E03FD5B-C8E0-2D58-B327-2856EC2A5F76}"/>
              </a:ext>
            </a:extLst>
          </p:cNvPr>
          <p:cNvPicPr>
            <a:picLocks noRot="1" noChangeAspect="1" noChangeArrowheads="1"/>
          </p:cNvPicPr>
          <p:nvPr>
            <a:wavAudioFile r:embed="rId1" name="MSj03883550000[1].wav"/>
          </p:nvPr>
        </p:nvPicPr>
        <p:blipFill>
          <a:blip r:embed="rId8">
            <a:extLst>
              <a:ext uri="{28A0092B-C50C-407E-A947-70E740481C1C}">
                <a14:useLocalDpi xmlns:a14="http://schemas.microsoft.com/office/drawing/2010/main" val="0"/>
              </a:ext>
            </a:extLst>
          </a:blip>
          <a:srcRect/>
          <a:stretch>
            <a:fillRect/>
          </a:stretch>
        </p:blipFill>
        <p:spPr bwMode="auto">
          <a:xfrm>
            <a:off x="9372600" y="2971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3500" name="Picture 12">
            <a:extLst>
              <a:ext uri="{FF2B5EF4-FFF2-40B4-BE49-F238E27FC236}">
                <a16:creationId xmlns:a16="http://schemas.microsoft.com/office/drawing/2014/main" id="{8558F13B-FBEF-C19F-C2E2-8B0034E46019}"/>
              </a:ext>
            </a:extLst>
          </p:cNvPr>
          <p:cNvPicPr>
            <a:picLocks noChangeAspect="1" noChangeArrowheads="1"/>
          </p:cNvPicPr>
          <p:nvPr/>
        </p:nvPicPr>
        <p:blipFill>
          <a:blip r:embed="rId9">
            <a:lum bright="6000" contrast="6000"/>
            <a:extLst>
              <a:ext uri="{28A0092B-C50C-407E-A947-70E740481C1C}">
                <a14:useLocalDpi xmlns:a14="http://schemas.microsoft.com/office/drawing/2010/main" val="0"/>
              </a:ext>
            </a:extLst>
          </a:blip>
          <a:srcRect l="19565" r="15218" b="26221"/>
          <a:stretch>
            <a:fillRect/>
          </a:stretch>
        </p:blipFill>
        <p:spPr bwMode="auto">
          <a:xfrm>
            <a:off x="3200400" y="2971800"/>
            <a:ext cx="2286000" cy="1822450"/>
          </a:xfrm>
          <a:prstGeom prst="rect">
            <a:avLst/>
          </a:prstGeom>
          <a:noFill/>
          <a:extLst>
            <a:ext uri="{909E8E84-426E-40DD-AFC4-6F175D3DCCD1}">
              <a14:hiddenFill xmlns:a14="http://schemas.microsoft.com/office/drawing/2010/main">
                <a:solidFill>
                  <a:srgbClr val="FFFFFF"/>
                </a:solidFill>
              </a14:hiddenFill>
            </a:ext>
          </a:extLst>
        </p:spPr>
      </p:pic>
      <p:sp>
        <p:nvSpPr>
          <p:cNvPr id="63491" name="Rectangle 3">
            <a:extLst>
              <a:ext uri="{FF2B5EF4-FFF2-40B4-BE49-F238E27FC236}">
                <a16:creationId xmlns:a16="http://schemas.microsoft.com/office/drawing/2014/main" id="{DDA54FFF-B293-AF3A-E20F-2AC2F91A2FCE}"/>
              </a:ext>
            </a:extLst>
          </p:cNvPr>
          <p:cNvSpPr>
            <a:spLocks noGrp="1" noChangeArrowheads="1"/>
          </p:cNvSpPr>
          <p:nvPr>
            <p:ph type="body" idx="1"/>
          </p:nvPr>
        </p:nvSpPr>
        <p:spPr>
          <a:xfrm>
            <a:off x="228600" y="609600"/>
            <a:ext cx="8534400" cy="2514600"/>
          </a:xfrm>
        </p:spPr>
        <p:txBody>
          <a:bodyPr/>
          <a:lstStyle/>
          <a:p>
            <a:r>
              <a:rPr lang="en-US" altLang="en-US" sz="2800"/>
              <a:t>Before long, in an Indian ambush, Coronado's military advisor was pierced by an arrow. </a:t>
            </a:r>
          </a:p>
          <a:p>
            <a:r>
              <a:rPr lang="en-US" altLang="en-US" sz="2800"/>
              <a:t>The men encountered rattlesnakes, scorpions, huge lizards, and owls. Some of the men had never seen them before.  Many of them died.</a:t>
            </a:r>
          </a:p>
        </p:txBody>
      </p:sp>
      <p:grpSp>
        <p:nvGrpSpPr>
          <p:cNvPr id="63503" name="Group 15">
            <a:extLst>
              <a:ext uri="{FF2B5EF4-FFF2-40B4-BE49-F238E27FC236}">
                <a16:creationId xmlns:a16="http://schemas.microsoft.com/office/drawing/2014/main" id="{7579B9C9-0F60-F3BA-AEAF-454916FBE307}"/>
              </a:ext>
            </a:extLst>
          </p:cNvPr>
          <p:cNvGrpSpPr>
            <a:grpSpLocks/>
          </p:cNvGrpSpPr>
          <p:nvPr/>
        </p:nvGrpSpPr>
        <p:grpSpPr bwMode="auto">
          <a:xfrm>
            <a:off x="2819400" y="2895600"/>
            <a:ext cx="2971800" cy="1447800"/>
            <a:chOff x="1776" y="1824"/>
            <a:chExt cx="1872" cy="912"/>
          </a:xfrm>
        </p:grpSpPr>
        <p:sp>
          <p:nvSpPr>
            <p:cNvPr id="63501" name="AutoShape 13">
              <a:extLst>
                <a:ext uri="{FF2B5EF4-FFF2-40B4-BE49-F238E27FC236}">
                  <a16:creationId xmlns:a16="http://schemas.microsoft.com/office/drawing/2014/main" id="{DDF0DE17-4460-59D0-A1BB-F95B1B5F28FB}"/>
                </a:ext>
              </a:extLst>
            </p:cNvPr>
            <p:cNvSpPr>
              <a:spLocks noChangeArrowheads="1"/>
            </p:cNvSpPr>
            <p:nvPr/>
          </p:nvSpPr>
          <p:spPr bwMode="auto">
            <a:xfrm>
              <a:off x="1776" y="1824"/>
              <a:ext cx="1872" cy="912"/>
            </a:xfrm>
            <a:prstGeom prst="wedgeEllipseCallout">
              <a:avLst>
                <a:gd name="adj1" fmla="val -43750"/>
                <a:gd name="adj2" fmla="val 7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tLang="en-US"/>
            </a:p>
          </p:txBody>
        </p:sp>
        <p:sp>
          <p:nvSpPr>
            <p:cNvPr id="63502" name="Text Box 14">
              <a:extLst>
                <a:ext uri="{FF2B5EF4-FFF2-40B4-BE49-F238E27FC236}">
                  <a16:creationId xmlns:a16="http://schemas.microsoft.com/office/drawing/2014/main" id="{605DF31E-6499-6499-C8EB-770ABDED8558}"/>
                </a:ext>
              </a:extLst>
            </p:cNvPr>
            <p:cNvSpPr txBox="1">
              <a:spLocks noChangeArrowheads="1"/>
            </p:cNvSpPr>
            <p:nvPr/>
          </p:nvSpPr>
          <p:spPr bwMode="auto">
            <a:xfrm>
              <a:off x="2016" y="2016"/>
              <a:ext cx="1440" cy="491"/>
            </a:xfrm>
            <a:prstGeom prst="rect">
              <a:avLst/>
            </a:prstGeom>
            <a:solidFill>
              <a:schemeClr val="tx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8000"/>
                  </a:solidFill>
                </a:rPr>
                <a:t>I ju</a:t>
              </a:r>
              <a:r>
                <a:rPr lang="en-US" altLang="en-US" i="1">
                  <a:solidFill>
                    <a:srgbClr val="008000"/>
                  </a:solidFill>
                </a:rPr>
                <a:t>sssss</a:t>
              </a:r>
              <a:r>
                <a:rPr lang="en-US" altLang="en-US">
                  <a:solidFill>
                    <a:srgbClr val="008000"/>
                  </a:solidFill>
                </a:rPr>
                <a:t>t </a:t>
              </a:r>
              <a:r>
                <a:rPr lang="en-US" altLang="en-US" i="1">
                  <a:solidFill>
                    <a:srgbClr val="008000"/>
                  </a:solidFill>
                </a:rPr>
                <a:t>love</a:t>
              </a:r>
              <a:r>
                <a:rPr lang="en-US" altLang="en-US">
                  <a:solidFill>
                    <a:srgbClr val="008000"/>
                  </a:solidFill>
                </a:rPr>
                <a:t> </a:t>
              </a:r>
            </a:p>
            <a:p>
              <a:pPr>
                <a:spcBef>
                  <a:spcPct val="50000"/>
                </a:spcBef>
              </a:pPr>
              <a:r>
                <a:rPr lang="en-US" altLang="en-US">
                  <a:solidFill>
                    <a:srgbClr val="008000"/>
                  </a:solidFill>
                </a:rPr>
                <a:t>5</a:t>
              </a:r>
              <a:r>
                <a:rPr lang="en-US" altLang="en-US" baseline="30000">
                  <a:solidFill>
                    <a:srgbClr val="008000"/>
                  </a:solidFill>
                </a:rPr>
                <a:t>th</a:t>
              </a:r>
              <a:r>
                <a:rPr lang="en-US" altLang="en-US">
                  <a:solidFill>
                    <a:srgbClr val="008000"/>
                  </a:solidFill>
                </a:rPr>
                <a:t> grader</a:t>
              </a:r>
              <a:r>
                <a:rPr lang="en-US" altLang="en-US" i="1">
                  <a:solidFill>
                    <a:srgbClr val="008000"/>
                  </a:solidFill>
                </a:rPr>
                <a:t>sssss</a:t>
              </a:r>
              <a:r>
                <a:rPr lang="en-US" altLang="en-US">
                  <a:solidFill>
                    <a:srgbClr val="008000"/>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checkerboard(across)">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 calcmode="lin" valueType="num">
                                      <p:cBhvr additive="base">
                                        <p:cTn id="12" dur="50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0"/>
                            </p:stCondLst>
                            <p:childTnLst>
                              <p:par>
                                <p:cTn id="15" presetID="7" presetClass="entr" presetSubtype="2" fill="hold" nodeType="afterEffect">
                                  <p:stCondLst>
                                    <p:cond delay="0"/>
                                  </p:stCondLst>
                                  <p:childTnLst>
                                    <p:set>
                                      <p:cBhvr>
                                        <p:cTn id="16" dur="1" fill="hold">
                                          <p:stCondLst>
                                            <p:cond delay="0"/>
                                          </p:stCondLst>
                                        </p:cTn>
                                        <p:tgtEl>
                                          <p:spTgt spid="63494"/>
                                        </p:tgtEl>
                                        <p:attrNameLst>
                                          <p:attrName>style.visibility</p:attrName>
                                        </p:attrNameLst>
                                      </p:cBhvr>
                                      <p:to>
                                        <p:strVal val="visible"/>
                                      </p:to>
                                    </p:set>
                                    <p:anim calcmode="lin" valueType="num">
                                      <p:cBhvr additive="base">
                                        <p:cTn id="17" dur="5000" fill="hold"/>
                                        <p:tgtEl>
                                          <p:spTgt spid="63494"/>
                                        </p:tgtEl>
                                        <p:attrNameLst>
                                          <p:attrName>ppt_x</p:attrName>
                                        </p:attrNameLst>
                                      </p:cBhvr>
                                      <p:tavLst>
                                        <p:tav tm="0">
                                          <p:val>
                                            <p:strVal val="1+#ppt_w/2"/>
                                          </p:val>
                                        </p:tav>
                                        <p:tav tm="100000">
                                          <p:val>
                                            <p:strVal val="#ppt_x"/>
                                          </p:val>
                                        </p:tav>
                                      </p:tavLst>
                                    </p:anim>
                                    <p:anim calcmode="lin" valueType="num">
                                      <p:cBhvr additive="base">
                                        <p:cTn id="18" dur="5000" fill="hold"/>
                                        <p:tgtEl>
                                          <p:spTgt spid="634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1" name="MSj03883550000[1].wav"/>
                                        </p:tgtEl>
                                      </p:cMediaNode>
                                    </p:audio>
                                  </p:subTnLst>
                                </p:cTn>
                              </p:par>
                            </p:childTnLst>
                          </p:cTn>
                        </p:par>
                        <p:par>
                          <p:cTn id="19" fill="hold" nodeType="afterGroup">
                            <p:stCondLst>
                              <p:cond delay="10000"/>
                            </p:stCondLst>
                            <p:childTnLst>
                              <p:par>
                                <p:cTn id="20" presetID="7" presetClass="entr" presetSubtype="8" fill="hold" nodeType="afterEffect">
                                  <p:stCondLst>
                                    <p:cond delay="500"/>
                                  </p:stCondLst>
                                  <p:childTnLst>
                                    <p:set>
                                      <p:cBhvr>
                                        <p:cTn id="21" dur="1" fill="hold">
                                          <p:stCondLst>
                                            <p:cond delay="0"/>
                                          </p:stCondLst>
                                        </p:cTn>
                                        <p:tgtEl>
                                          <p:spTgt spid="63492"/>
                                        </p:tgtEl>
                                        <p:attrNameLst>
                                          <p:attrName>style.visibility</p:attrName>
                                        </p:attrNameLst>
                                      </p:cBhvr>
                                      <p:to>
                                        <p:strVal val="visible"/>
                                      </p:to>
                                    </p:set>
                                    <p:anim calcmode="lin" valueType="num">
                                      <p:cBhvr additive="base">
                                        <p:cTn id="22" dur="2000" fill="hold"/>
                                        <p:tgtEl>
                                          <p:spTgt spid="63492"/>
                                        </p:tgtEl>
                                        <p:attrNameLst>
                                          <p:attrName>ppt_x</p:attrName>
                                        </p:attrNameLst>
                                      </p:cBhvr>
                                      <p:tavLst>
                                        <p:tav tm="0">
                                          <p:val>
                                            <p:strVal val="0-#ppt_w/2"/>
                                          </p:val>
                                        </p:tav>
                                        <p:tav tm="100000">
                                          <p:val>
                                            <p:strVal val="#ppt_x"/>
                                          </p:val>
                                        </p:tav>
                                      </p:tavLst>
                                    </p:anim>
                                    <p:anim calcmode="lin" valueType="num">
                                      <p:cBhvr additive="base">
                                        <p:cTn id="23" dur="2000" fill="hold"/>
                                        <p:tgtEl>
                                          <p:spTgt spid="634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 name="MSj03883550000[1].wav"/>
                                        </p:tgtEl>
                                      </p:cMediaNode>
                                    </p:audio>
                                  </p:subTnLst>
                                </p:cTn>
                              </p:par>
                            </p:childTnLst>
                          </p:cTn>
                        </p:par>
                        <p:par>
                          <p:cTn id="24" fill="hold" nodeType="afterGroup">
                            <p:stCondLst>
                              <p:cond delay="12500"/>
                            </p:stCondLst>
                            <p:childTnLst>
                              <p:par>
                                <p:cTn id="25" presetID="9" presetClass="entr" presetSubtype="0" fill="hold" nodeType="afterEffect">
                                  <p:stCondLst>
                                    <p:cond delay="500"/>
                                  </p:stCondLst>
                                  <p:childTnLst>
                                    <p:set>
                                      <p:cBhvr>
                                        <p:cTn id="26" dur="1" fill="hold">
                                          <p:stCondLst>
                                            <p:cond delay="0"/>
                                          </p:stCondLst>
                                        </p:cTn>
                                        <p:tgtEl>
                                          <p:spTgt spid="63500"/>
                                        </p:tgtEl>
                                        <p:attrNameLst>
                                          <p:attrName>style.visibility</p:attrName>
                                        </p:attrNameLst>
                                      </p:cBhvr>
                                      <p:to>
                                        <p:strVal val="visible"/>
                                      </p:to>
                                    </p:set>
                                    <p:animEffect transition="in" filter="dissolve">
                                      <p:cBhvr>
                                        <p:cTn id="27" dur="500"/>
                                        <p:tgtEl>
                                          <p:spTgt spid="63500"/>
                                        </p:tgtEl>
                                      </p:cBhvr>
                                    </p:animEffect>
                                  </p:childTnLst>
                                  <p:subTnLst>
                                    <p:audio>
                                      <p:cMediaNode>
                                        <p:cTn display="0" masterRel="sameClick">
                                          <p:stCondLst>
                                            <p:cond evt="begin" delay="0">
                                              <p:tn val="25"/>
                                            </p:cond>
                                          </p:stCondLst>
                                          <p:endCondLst>
                                            <p:cond evt="onStopAudio" delay="0">
                                              <p:tgtEl>
                                                <p:sldTgt/>
                                              </p:tgtEl>
                                            </p:cond>
                                          </p:endCondLst>
                                        </p:cTn>
                                        <p:tgtEl>
                                          <p:sndTgt r:embed="rId1" name="MSj03883550000[1].wav"/>
                                        </p:tgtEl>
                                      </p:cMediaNode>
                                    </p:audio>
                                  </p:subTnLst>
                                </p:cTn>
                              </p:par>
                            </p:childTnLst>
                          </p:cTn>
                        </p:par>
                        <p:par>
                          <p:cTn id="28" fill="hold" nodeType="afterGroup">
                            <p:stCondLst>
                              <p:cond delay="13500"/>
                            </p:stCondLst>
                            <p:childTnLst>
                              <p:par>
                                <p:cTn id="29" presetID="7" presetClass="entr" presetSubtype="2" fill="hold" nodeType="afterEffect">
                                  <p:stCondLst>
                                    <p:cond delay="500"/>
                                  </p:stCondLst>
                                  <p:childTnLst>
                                    <p:set>
                                      <p:cBhvr>
                                        <p:cTn id="30" dur="1" fill="hold">
                                          <p:stCondLst>
                                            <p:cond delay="0"/>
                                          </p:stCondLst>
                                        </p:cTn>
                                        <p:tgtEl>
                                          <p:spTgt spid="63498"/>
                                        </p:tgtEl>
                                        <p:attrNameLst>
                                          <p:attrName>style.visibility</p:attrName>
                                        </p:attrNameLst>
                                      </p:cBhvr>
                                      <p:to>
                                        <p:strVal val="visible"/>
                                      </p:to>
                                    </p:set>
                                    <p:anim calcmode="lin" valueType="num">
                                      <p:cBhvr additive="base">
                                        <p:cTn id="31" dur="5000" fill="hold"/>
                                        <p:tgtEl>
                                          <p:spTgt spid="63498"/>
                                        </p:tgtEl>
                                        <p:attrNameLst>
                                          <p:attrName>ppt_x</p:attrName>
                                        </p:attrNameLst>
                                      </p:cBhvr>
                                      <p:tavLst>
                                        <p:tav tm="0">
                                          <p:val>
                                            <p:strVal val="1+#ppt_w/2"/>
                                          </p:val>
                                        </p:tav>
                                        <p:tav tm="100000">
                                          <p:val>
                                            <p:strVal val="#ppt_x"/>
                                          </p:val>
                                        </p:tav>
                                      </p:tavLst>
                                    </p:anim>
                                    <p:anim calcmode="lin" valueType="num">
                                      <p:cBhvr additive="base">
                                        <p:cTn id="32" dur="5000" fill="hold"/>
                                        <p:tgtEl>
                                          <p:spTgt spid="634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1" name="MSj03883550000[1].wav"/>
                                        </p:tgtEl>
                                      </p:cMediaNode>
                                    </p:audio>
                                  </p:subTnLst>
                                </p:cTn>
                              </p:par>
                            </p:childTnLst>
                          </p:cTn>
                        </p:par>
                        <p:par>
                          <p:cTn id="33" fill="hold" nodeType="afterGroup">
                            <p:stCondLst>
                              <p:cond delay="19000"/>
                            </p:stCondLst>
                            <p:childTnLst>
                              <p:par>
                                <p:cTn id="34" presetID="7" presetClass="entr" presetSubtype="4" fill="hold" nodeType="afterEffect">
                                  <p:stCondLst>
                                    <p:cond delay="500"/>
                                  </p:stCondLst>
                                  <p:childTnLst>
                                    <p:set>
                                      <p:cBhvr>
                                        <p:cTn id="35" dur="1" fill="hold">
                                          <p:stCondLst>
                                            <p:cond delay="0"/>
                                          </p:stCondLst>
                                        </p:cTn>
                                        <p:tgtEl>
                                          <p:spTgt spid="63495"/>
                                        </p:tgtEl>
                                        <p:attrNameLst>
                                          <p:attrName>style.visibility</p:attrName>
                                        </p:attrNameLst>
                                      </p:cBhvr>
                                      <p:to>
                                        <p:strVal val="visible"/>
                                      </p:to>
                                    </p:set>
                                    <p:anim calcmode="lin" valueType="num">
                                      <p:cBhvr additive="base">
                                        <p:cTn id="36" dur="5000" fill="hold"/>
                                        <p:tgtEl>
                                          <p:spTgt spid="63495"/>
                                        </p:tgtEl>
                                        <p:attrNameLst>
                                          <p:attrName>ppt_x</p:attrName>
                                        </p:attrNameLst>
                                      </p:cBhvr>
                                      <p:tavLst>
                                        <p:tav tm="0">
                                          <p:val>
                                            <p:strVal val="#ppt_x"/>
                                          </p:val>
                                        </p:tav>
                                        <p:tav tm="100000">
                                          <p:val>
                                            <p:strVal val="#ppt_x"/>
                                          </p:val>
                                        </p:tav>
                                      </p:tavLst>
                                    </p:anim>
                                    <p:anim calcmode="lin" valueType="num">
                                      <p:cBhvr additive="base">
                                        <p:cTn id="37" dur="5000" fill="hold"/>
                                        <p:tgtEl>
                                          <p:spTgt spid="634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1" name="MSj03883550000[1].wav"/>
                                        </p:tgtEl>
                                      </p:cMediaNode>
                                    </p:audio>
                                  </p:subTnLst>
                                </p:cTn>
                              </p:par>
                            </p:childTnLst>
                          </p:cTn>
                        </p:par>
                        <p:par>
                          <p:cTn id="38" fill="hold" nodeType="afterGroup">
                            <p:stCondLst>
                              <p:cond delay="24500"/>
                            </p:stCondLst>
                            <p:childTnLst>
                              <p:par>
                                <p:cTn id="39" presetID="9" presetClass="entr" presetSubtype="0" fill="hold" nodeType="afterEffect">
                                  <p:stCondLst>
                                    <p:cond delay="0"/>
                                  </p:stCondLst>
                                  <p:childTnLst>
                                    <p:set>
                                      <p:cBhvr>
                                        <p:cTn id="40" dur="1" fill="hold">
                                          <p:stCondLst>
                                            <p:cond delay="0"/>
                                          </p:stCondLst>
                                        </p:cTn>
                                        <p:tgtEl>
                                          <p:spTgt spid="63503"/>
                                        </p:tgtEl>
                                        <p:attrNameLst>
                                          <p:attrName>style.visibility</p:attrName>
                                        </p:attrNameLst>
                                      </p:cBhvr>
                                      <p:to>
                                        <p:strVal val="visible"/>
                                      </p:to>
                                    </p:set>
                                    <p:animEffect transition="in" filter="dissolve">
                                      <p:cBhvr>
                                        <p:cTn id="41" dur="2000"/>
                                        <p:tgtEl>
                                          <p:spTgt spid="6350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2" repeatCount="indefinite" fill="hold" display="0">
                  <p:stCondLst>
                    <p:cond delay="indefinite"/>
                  </p:stCondLst>
                  <p:endCondLst>
                    <p:cond evt="onPrev" delay="0">
                      <p:tgtEl>
                        <p:sldTgt/>
                      </p:tgtEl>
                    </p:cond>
                    <p:cond evt="onStopAudio" delay="0">
                      <p:tgtEl>
                        <p:sldTgt/>
                      </p:tgtEl>
                    </p:cond>
                  </p:endCondLst>
                </p:cTn>
                <p:tgtEl>
                  <p:spTgt spid="6349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41E8C962-9EB3-21AF-DC2B-8E9B5CD7B91E}"/>
              </a:ext>
            </a:extLst>
          </p:cNvPr>
          <p:cNvSpPr>
            <a:spLocks noGrp="1" noChangeArrowheads="1"/>
          </p:cNvSpPr>
          <p:nvPr>
            <p:ph type="body" idx="1"/>
          </p:nvPr>
        </p:nvSpPr>
        <p:spPr>
          <a:xfrm>
            <a:off x="381000" y="381000"/>
            <a:ext cx="8229600" cy="3124200"/>
          </a:xfrm>
        </p:spPr>
        <p:txBody>
          <a:bodyPr/>
          <a:lstStyle/>
          <a:p>
            <a:pPr>
              <a:lnSpc>
                <a:spcPct val="90000"/>
              </a:lnSpc>
            </a:pPr>
            <a:r>
              <a:rPr lang="en-US" altLang="en-US"/>
              <a:t>Coronado found Cibola.  He and his men were very disappointed to find only a small tribe of </a:t>
            </a:r>
            <a:r>
              <a:rPr lang="en-US" altLang="en-US" sz="4000" b="1">
                <a:latin typeface="Juice ITC" panose="04040403040A02020202" pitchFamily="82" charset="0"/>
              </a:rPr>
              <a:t>Zuni Indians</a:t>
            </a:r>
            <a:r>
              <a:rPr lang="en-US" altLang="en-US"/>
              <a:t> that lived in </a:t>
            </a:r>
            <a:r>
              <a:rPr lang="en-US" altLang="en-US" i="1"/>
              <a:t>pueblos</a:t>
            </a:r>
            <a:r>
              <a:rPr lang="en-US" altLang="en-US"/>
              <a:t>.  The </a:t>
            </a:r>
            <a:r>
              <a:rPr lang="en-US" altLang="en-US" sz="4000">
                <a:latin typeface="Juice ITC" panose="04040403040A02020202" pitchFamily="82" charset="0"/>
              </a:rPr>
              <a:t>Zuni </a:t>
            </a:r>
            <a:r>
              <a:rPr lang="en-US" altLang="en-US"/>
              <a:t>attacked the conquistadors.  Coronado won the battle but was injured.  He later recovered.</a:t>
            </a:r>
          </a:p>
        </p:txBody>
      </p:sp>
      <p:pic>
        <p:nvPicPr>
          <p:cNvPr id="40965" name="Picture 5">
            <a:extLst>
              <a:ext uri="{FF2B5EF4-FFF2-40B4-BE49-F238E27FC236}">
                <a16:creationId xmlns:a16="http://schemas.microsoft.com/office/drawing/2014/main" id="{6A2C5255-093B-DFD5-35A7-783B6E607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350" y="2895600"/>
            <a:ext cx="316865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a:extLst>
              <a:ext uri="{FF2B5EF4-FFF2-40B4-BE49-F238E27FC236}">
                <a16:creationId xmlns:a16="http://schemas.microsoft.com/office/drawing/2014/main" id="{89DBA00C-A404-F662-4870-6AE34B855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2743200" cy="1936750"/>
          </a:xfrm>
          <a:prstGeom prst="rect">
            <a:avLst/>
          </a:prstGeom>
          <a:noFill/>
          <a:extLst>
            <a:ext uri="{909E8E84-426E-40DD-AFC4-6F175D3DCCD1}">
              <a14:hiddenFill xmlns:a14="http://schemas.microsoft.com/office/drawing/2010/main">
                <a:solidFill>
                  <a:srgbClr val="FFFFFF"/>
                </a:solidFill>
              </a14:hiddenFill>
            </a:ext>
          </a:extLst>
        </p:spPr>
      </p:pic>
      <p:pic>
        <p:nvPicPr>
          <p:cNvPr id="40967" name="Picture 7">
            <a:extLst>
              <a:ext uri="{FF2B5EF4-FFF2-40B4-BE49-F238E27FC236}">
                <a16:creationId xmlns:a16="http://schemas.microsoft.com/office/drawing/2014/main" id="{C87DC700-125F-B8F4-FF34-DD789BEFF0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505200"/>
            <a:ext cx="2514600" cy="195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70704BA-9C20-4AD6-F9B7-7054660BC893}"/>
              </a:ext>
            </a:extLst>
          </p:cNvPr>
          <p:cNvSpPr>
            <a:spLocks noGrp="1" noChangeArrowheads="1"/>
          </p:cNvSpPr>
          <p:nvPr>
            <p:ph type="title"/>
          </p:nvPr>
        </p:nvSpPr>
        <p:spPr/>
        <p:txBody>
          <a:bodyPr/>
          <a:lstStyle/>
          <a:p>
            <a:endParaRPr lang="en-GB" altLang="en-US"/>
          </a:p>
        </p:txBody>
      </p:sp>
      <p:sp>
        <p:nvSpPr>
          <p:cNvPr id="65539" name="Rectangle 3">
            <a:extLst>
              <a:ext uri="{FF2B5EF4-FFF2-40B4-BE49-F238E27FC236}">
                <a16:creationId xmlns:a16="http://schemas.microsoft.com/office/drawing/2014/main" id="{1B1CFEB4-9B2D-FBF2-8439-98A207AFC589}"/>
              </a:ext>
            </a:extLst>
          </p:cNvPr>
          <p:cNvSpPr>
            <a:spLocks noGrp="1" noChangeArrowheads="1"/>
          </p:cNvSpPr>
          <p:nvPr>
            <p:ph type="body" idx="1"/>
          </p:nvPr>
        </p:nvSpPr>
        <p:spPr/>
        <p:txBody>
          <a:bodyPr/>
          <a:lstStyle/>
          <a:p>
            <a:r>
              <a:rPr lang="en-US" altLang="en-US"/>
              <a:t>The golden city Friar Marcos De Niza spoke of didn’t actually exist.  His soldiers wanted to kill the Friar, but instead Coronado forced him to return to Mexico in disgrace. </a:t>
            </a:r>
          </a:p>
          <a:p>
            <a:endParaRPr lang="en-US" altLang="en-US"/>
          </a:p>
        </p:txBody>
      </p:sp>
      <p:pic>
        <p:nvPicPr>
          <p:cNvPr id="65540" name="Picture 4">
            <a:extLst>
              <a:ext uri="{FF2B5EF4-FFF2-40B4-BE49-F238E27FC236}">
                <a16:creationId xmlns:a16="http://schemas.microsoft.com/office/drawing/2014/main" id="{E622035C-AC62-EA3A-CBCE-E492CFD6E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657600"/>
            <a:ext cx="16764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5543" name="MSj03886080000[1].wav">
            <a:hlinkClick r:id="" action="ppaction://media"/>
            <a:extLst>
              <a:ext uri="{FF2B5EF4-FFF2-40B4-BE49-F238E27FC236}">
                <a16:creationId xmlns:a16="http://schemas.microsoft.com/office/drawing/2014/main" id="{8FE83E49-46E8-C89E-5AC5-12E10E8600DC}"/>
              </a:ext>
            </a:extLst>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9296400" y="3352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9" presetClass="entr" presetSubtype="0" fill="hold" nodeType="afterEffect">
                                  <p:stCondLst>
                                    <p:cond delay="0"/>
                                  </p:stCondLst>
                                  <p:childTnLst>
                                    <p:set>
                                      <p:cBhvr>
                                        <p:cTn id="11" dur="1" fill="hold">
                                          <p:stCondLst>
                                            <p:cond delay="0"/>
                                          </p:stCondLst>
                                        </p:cTn>
                                        <p:tgtEl>
                                          <p:spTgt spid="65540"/>
                                        </p:tgtEl>
                                        <p:attrNameLst>
                                          <p:attrName>style.visibility</p:attrName>
                                        </p:attrNameLst>
                                      </p:cBhvr>
                                      <p:to>
                                        <p:strVal val="visible"/>
                                      </p:to>
                                    </p:set>
                                    <p:animEffect transition="in" filter="dissolve">
                                      <p:cBhvr>
                                        <p:cTn id="12" dur="500"/>
                                        <p:tgtEl>
                                          <p:spTgt spid="65540"/>
                                        </p:tgtEl>
                                      </p:cBhvr>
                                    </p:animEffect>
                                  </p:childTnLst>
                                  <p:subTnLst>
                                    <p:audio>
                                      <p:cMediaNode>
                                        <p:cTn display="0" masterRel="sameClick">
                                          <p:stCondLst>
                                            <p:cond evt="begin" delay="0">
                                              <p:tn val="10"/>
                                            </p:cond>
                                          </p:stCondLst>
                                          <p:endCondLst>
                                            <p:cond evt="onStopAudio" delay="0">
                                              <p:tgtEl>
                                                <p:sldTgt/>
                                              </p:tgtEl>
                                            </p:cond>
                                          </p:endCondLst>
                                        </p:cTn>
                                        <p:tgtEl>
                                          <p:sndTgt r:embed="rId4" name="MSj03883770000[1].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554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BC7941F9-307A-9B1B-3CB1-2A579ED7BD8E}"/>
              </a:ext>
            </a:extLst>
          </p:cNvPr>
          <p:cNvSpPr>
            <a:spLocks noGrp="1" noChangeArrowheads="1"/>
          </p:cNvSpPr>
          <p:nvPr>
            <p:ph type="body" idx="1"/>
          </p:nvPr>
        </p:nvSpPr>
        <p:spPr>
          <a:xfrm>
            <a:off x="304800" y="304800"/>
            <a:ext cx="8229600" cy="2133600"/>
          </a:xfrm>
        </p:spPr>
        <p:txBody>
          <a:bodyPr/>
          <a:lstStyle/>
          <a:p>
            <a:r>
              <a:rPr lang="en-US" altLang="en-US"/>
              <a:t>Coronado and his men continued to explore the rivers and land in the Southwest Region of what would soon be the United States of America.  </a:t>
            </a:r>
          </a:p>
        </p:txBody>
      </p:sp>
      <p:pic>
        <p:nvPicPr>
          <p:cNvPr id="45060" name="Picture 4">
            <a:extLst>
              <a:ext uri="{FF2B5EF4-FFF2-40B4-BE49-F238E27FC236}">
                <a16:creationId xmlns:a16="http://schemas.microsoft.com/office/drawing/2014/main" id="{7DB0BB1E-DB3D-F14A-973E-4AF6BAE0A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226" b="5786"/>
          <a:stretch>
            <a:fillRect/>
          </a:stretch>
        </p:blipFill>
        <p:spPr bwMode="auto">
          <a:xfrm>
            <a:off x="2514600" y="2438400"/>
            <a:ext cx="45720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1FE1AA24-2514-B5FC-9E8B-E423778E72A6}"/>
              </a:ext>
            </a:extLst>
          </p:cNvPr>
          <p:cNvSpPr>
            <a:spLocks noGrp="1" noChangeArrowheads="1"/>
          </p:cNvSpPr>
          <p:nvPr>
            <p:ph type="body" idx="1"/>
          </p:nvPr>
        </p:nvSpPr>
        <p:spPr>
          <a:xfrm>
            <a:off x="381000" y="228600"/>
            <a:ext cx="8229600" cy="3810000"/>
          </a:xfrm>
        </p:spPr>
        <p:txBody>
          <a:bodyPr/>
          <a:lstStyle/>
          <a:p>
            <a:r>
              <a:rPr lang="en-US" altLang="en-US"/>
              <a:t>He was the first European to see the Grand Canyon in Arizona.  He traveled through the panhandle of Texas, the panhandle of Oklahoma, and even parts of Kansas during his expeditions.  </a:t>
            </a:r>
          </a:p>
        </p:txBody>
      </p:sp>
      <p:pic>
        <p:nvPicPr>
          <p:cNvPr id="47111" name="Picture 7">
            <a:extLst>
              <a:ext uri="{FF2B5EF4-FFF2-40B4-BE49-F238E27FC236}">
                <a16:creationId xmlns:a16="http://schemas.microsoft.com/office/drawing/2014/main" id="{B34306F8-331B-DF3A-E898-C1B136031688}"/>
              </a:ext>
            </a:extLst>
          </p:cNvPr>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1752600" y="2743200"/>
            <a:ext cx="5837238" cy="3889375"/>
          </a:xfrm>
          <a:prstGeom prst="rect">
            <a:avLst/>
          </a:prstGeom>
          <a:noFill/>
          <a:extLst>
            <a:ext uri="{909E8E84-426E-40DD-AFC4-6F175D3DCCD1}">
              <a14:hiddenFill xmlns:a14="http://schemas.microsoft.com/office/drawing/2010/main">
                <a:solidFill>
                  <a:srgbClr val="FFFFFF"/>
                </a:solidFill>
              </a14:hiddenFill>
            </a:ext>
          </a:extLst>
        </p:spPr>
      </p:pic>
      <p:pic>
        <p:nvPicPr>
          <p:cNvPr id="47113" name="Picture 9">
            <a:hlinkClick r:id="" action="ppaction://media"/>
            <a:extLst>
              <a:ext uri="{FF2B5EF4-FFF2-40B4-BE49-F238E27FC236}">
                <a16:creationId xmlns:a16="http://schemas.microsoft.com/office/drawing/2014/main" id="{74A46B86-3F0B-3B74-6A71-23E7DBAF36EA}"/>
              </a:ext>
            </a:extLst>
          </p:cNvPr>
          <p:cNvPicPr>
            <a:picLocks noRot="1" noChangeAspect="1" noChangeArrowheads="1"/>
          </p:cNvPicPr>
          <p:nvPr>
            <a:wavAudioFile r:embed="rId1" name="MSSN00789A0000[1].wav"/>
          </p:nvPr>
        </p:nvPicPr>
        <p:blipFill>
          <a:blip r:embed="rId5">
            <a:extLst>
              <a:ext uri="{28A0092B-C50C-407E-A947-70E740481C1C}">
                <a14:useLocalDpi xmlns:a14="http://schemas.microsoft.com/office/drawing/2010/main" val="0"/>
              </a:ext>
            </a:extLst>
          </a:blip>
          <a:srcRect/>
          <a:stretch>
            <a:fillRect/>
          </a:stretch>
        </p:blipFill>
        <p:spPr bwMode="auto">
          <a:xfrm>
            <a:off x="9372600" y="3124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11"/>
                                        </p:tgtEl>
                                        <p:attrNameLst>
                                          <p:attrName>style.visibility</p:attrName>
                                        </p:attrNameLst>
                                      </p:cBhvr>
                                      <p:to>
                                        <p:strVal val="visible"/>
                                      </p:to>
                                    </p:set>
                                    <p:animEffect transition="in" filter="blinds(horizontal)">
                                      <p:cBhvr>
                                        <p:cTn id="7" dur="3000"/>
                                        <p:tgtEl>
                                          <p:spTgt spid="47111"/>
                                        </p:tgtEl>
                                      </p:cBhvr>
                                    </p:animEffect>
                                  </p:childTnLst>
                                </p:cTn>
                              </p:par>
                            </p:childTnLst>
                          </p:cTn>
                        </p:par>
                        <p:par>
                          <p:cTn id="8" fill="hold" nodeType="afterGroup">
                            <p:stCondLst>
                              <p:cond delay="3000"/>
                            </p:stCondLst>
                            <p:childTnLst>
                              <p:par>
                                <p:cTn id="9" presetID="1" presetClass="mediacall" presetSubtype="0" fill="hold" nodeType="afterEffect">
                                  <p:stCondLst>
                                    <p:cond delay="0"/>
                                  </p:stCondLst>
                                  <p:childTnLst>
                                    <p:cmd type="call" cmd="playFrom(0.0)">
                                      <p:cBhvr>
                                        <p:cTn id="10" dur="1679" fill="hold"/>
                                        <p:tgtEl>
                                          <p:spTgt spid="471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711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629831C-6C7E-C23E-CCEE-AA292CEB43B1}"/>
              </a:ext>
            </a:extLst>
          </p:cNvPr>
          <p:cNvSpPr>
            <a:spLocks noGrp="1" noChangeArrowheads="1"/>
          </p:cNvSpPr>
          <p:nvPr>
            <p:ph type="title"/>
          </p:nvPr>
        </p:nvSpPr>
        <p:spPr/>
        <p:txBody>
          <a:bodyPr/>
          <a:lstStyle/>
          <a:p>
            <a:r>
              <a:rPr lang="en-US" altLang="en-US"/>
              <a:t>Ferdinand Magellan</a:t>
            </a:r>
          </a:p>
        </p:txBody>
      </p:sp>
      <p:pic>
        <p:nvPicPr>
          <p:cNvPr id="24580" name="Picture 4">
            <a:extLst>
              <a:ext uri="{FF2B5EF4-FFF2-40B4-BE49-F238E27FC236}">
                <a16:creationId xmlns:a16="http://schemas.microsoft.com/office/drawing/2014/main" id="{DC484F6D-F666-FA08-BD90-7A1701FC2F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447800"/>
            <a:ext cx="4237038" cy="464820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MSj03885730000[1].wav">
            <a:hlinkClick r:id="" action="ppaction://media"/>
            <a:extLst>
              <a:ext uri="{FF2B5EF4-FFF2-40B4-BE49-F238E27FC236}">
                <a16:creationId xmlns:a16="http://schemas.microsoft.com/office/drawing/2014/main" id="{09392F45-78EF-0CFD-FF04-CEC29F56D132}"/>
              </a:ext>
            </a:extLst>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9448800" y="34290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24581"/>
                                        </p:tgtEl>
                                      </p:cBhvr>
                                    </p:cmd>
                                  </p:childTnLst>
                                </p:cTn>
                              </p:par>
                              <p:par>
                                <p:cTn id="7" presetID="2" presetClass="entr" presetSubtype="2" fill="hold" nodeType="withEffect">
                                  <p:stCondLst>
                                    <p:cond delay="0"/>
                                  </p:stCondLst>
                                  <p:childTnLst>
                                    <p:set>
                                      <p:cBhvr>
                                        <p:cTn id="8" dur="1" fill="hold">
                                          <p:stCondLst>
                                            <p:cond delay="0"/>
                                          </p:stCondLst>
                                        </p:cTn>
                                        <p:tgtEl>
                                          <p:spTgt spid="24578"/>
                                        </p:tgtEl>
                                        <p:attrNameLst>
                                          <p:attrName>style.visibility</p:attrName>
                                        </p:attrNameLst>
                                      </p:cBhvr>
                                      <p:to>
                                        <p:strVal val="visible"/>
                                      </p:to>
                                    </p:set>
                                    <p:anim calcmode="lin" valueType="num">
                                      <p:cBhvr additive="base">
                                        <p:cTn id="9" dur="3000" fill="hold"/>
                                        <p:tgtEl>
                                          <p:spTgt spid="24578"/>
                                        </p:tgtEl>
                                        <p:attrNameLst>
                                          <p:attrName>ppt_x</p:attrName>
                                        </p:attrNameLst>
                                      </p:cBhvr>
                                      <p:tavLst>
                                        <p:tav tm="0">
                                          <p:val>
                                            <p:strVal val="1+#ppt_w/2"/>
                                          </p:val>
                                        </p:tav>
                                        <p:tav tm="100000">
                                          <p:val>
                                            <p:strVal val="#ppt_x"/>
                                          </p:val>
                                        </p:tav>
                                      </p:tavLst>
                                    </p:anim>
                                    <p:anim calcmode="lin" valueType="num">
                                      <p:cBhvr additive="base">
                                        <p:cTn id="10" dur="3000" fill="hold"/>
                                        <p:tgtEl>
                                          <p:spTgt spid="24578"/>
                                        </p:tgtEl>
                                        <p:attrNameLst>
                                          <p:attrName>ppt_y</p:attrName>
                                        </p:attrNameLst>
                                      </p:cBhvr>
                                      <p:tavLst>
                                        <p:tav tm="0">
                                          <p:val>
                                            <p:strVal val="#ppt_y"/>
                                          </p:val>
                                        </p:tav>
                                        <p:tav tm="100000">
                                          <p:val>
                                            <p:strVal val="#ppt_y"/>
                                          </p:val>
                                        </p:tav>
                                      </p:tavLst>
                                    </p:anim>
                                  </p:childTnLst>
                                </p:cTn>
                              </p:par>
                              <p:par>
                                <p:cTn id="11" presetID="7" presetClass="entr" presetSubtype="4" fill="hold" nodeType="with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0" fill="hold"/>
                                        <p:tgtEl>
                                          <p:spTgt spid="24580"/>
                                        </p:tgtEl>
                                        <p:attrNameLst>
                                          <p:attrName>ppt_x</p:attrName>
                                        </p:attrNameLst>
                                      </p:cBhvr>
                                      <p:tavLst>
                                        <p:tav tm="0">
                                          <p:val>
                                            <p:strVal val="#ppt_x"/>
                                          </p:val>
                                        </p:tav>
                                        <p:tav tm="100000">
                                          <p:val>
                                            <p:strVal val="#ppt_x"/>
                                          </p:val>
                                        </p:tav>
                                      </p:tavLst>
                                    </p:anim>
                                    <p:anim calcmode="lin" valueType="num">
                                      <p:cBhvr additive="base">
                                        <p:cTn id="14" dur="5000" fill="hold"/>
                                        <p:tgtEl>
                                          <p:spTgt spid="245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Prev" delay="0">
                      <p:tgtEl>
                        <p:sldTgt/>
                      </p:tgtEl>
                    </p:cond>
                    <p:cond evt="onStopAudio" delay="0">
                      <p:tgtEl>
                        <p:sldTgt/>
                      </p:tgtEl>
                    </p:cond>
                  </p:endCondLst>
                </p:cTn>
                <p:tgtEl>
                  <p:spTgt spid="24581"/>
                </p:tgtEl>
              </p:cMediaNode>
            </p:audio>
          </p:childTnLst>
        </p:cTn>
      </p:par>
    </p:tnLst>
    <p:bldLst>
      <p:bldP spid="245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8A5053D-17FB-B933-BDAC-C7990A7E3285}"/>
              </a:ext>
            </a:extLst>
          </p:cNvPr>
          <p:cNvSpPr>
            <a:spLocks noGrp="1" noChangeArrowheads="1"/>
          </p:cNvSpPr>
          <p:nvPr>
            <p:ph type="title"/>
          </p:nvPr>
        </p:nvSpPr>
        <p:spPr/>
        <p:txBody>
          <a:bodyPr/>
          <a:lstStyle/>
          <a:p>
            <a:endParaRPr lang="en-GB" altLang="en-US"/>
          </a:p>
        </p:txBody>
      </p:sp>
      <p:sp>
        <p:nvSpPr>
          <p:cNvPr id="49155" name="Rectangle 3">
            <a:extLst>
              <a:ext uri="{FF2B5EF4-FFF2-40B4-BE49-F238E27FC236}">
                <a16:creationId xmlns:a16="http://schemas.microsoft.com/office/drawing/2014/main" id="{7D56D939-6298-FD35-3922-8B2995FD2A71}"/>
              </a:ext>
            </a:extLst>
          </p:cNvPr>
          <p:cNvSpPr>
            <a:spLocks noGrp="1" noChangeArrowheads="1"/>
          </p:cNvSpPr>
          <p:nvPr>
            <p:ph type="body" idx="1"/>
          </p:nvPr>
        </p:nvSpPr>
        <p:spPr/>
        <p:txBody>
          <a:bodyPr/>
          <a:lstStyle/>
          <a:p>
            <a:r>
              <a:rPr lang="en-US" altLang="en-US"/>
              <a:t>At one point he met an Indian he called “The Turk”.  Turk told Coronado that he knew of </a:t>
            </a:r>
            <a:r>
              <a:rPr lang="en-US" altLang="en-US" i="1"/>
              <a:t>Quivira</a:t>
            </a:r>
            <a:r>
              <a:rPr lang="en-US" altLang="en-US"/>
              <a:t>, a rich country in the Northwest.  During their voyage, Coronado suspected Turk was lying about the route and killed him.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4035228A-1596-3E3D-5D2F-741925AF9F14}"/>
              </a:ext>
            </a:extLst>
          </p:cNvPr>
          <p:cNvSpPr>
            <a:spLocks noGrp="1" noChangeArrowheads="1"/>
          </p:cNvSpPr>
          <p:nvPr>
            <p:ph type="body" idx="1"/>
          </p:nvPr>
        </p:nvSpPr>
        <p:spPr>
          <a:xfrm>
            <a:off x="381000" y="228600"/>
            <a:ext cx="8229600" cy="3124200"/>
          </a:xfrm>
        </p:spPr>
        <p:txBody>
          <a:bodyPr/>
          <a:lstStyle/>
          <a:p>
            <a:r>
              <a:rPr lang="en-US" altLang="en-US"/>
              <a:t>When he reached the Quivera Indians in Kansas, Coronado was once again disappointed. There was no rich country at all. The village consisted mostly of thatched huts, and not even small amounts of gold could be found.  </a:t>
            </a:r>
          </a:p>
        </p:txBody>
      </p:sp>
      <p:pic>
        <p:nvPicPr>
          <p:cNvPr id="51204" name="Picture 4">
            <a:extLst>
              <a:ext uri="{FF2B5EF4-FFF2-40B4-BE49-F238E27FC236}">
                <a16:creationId xmlns:a16="http://schemas.microsoft.com/office/drawing/2014/main" id="{989101DE-E78D-B9AE-7942-5244C39D4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083" t="14546" r="35416"/>
          <a:stretch>
            <a:fillRect/>
          </a:stretch>
        </p:blipFill>
        <p:spPr bwMode="auto">
          <a:xfrm>
            <a:off x="5486400" y="3276600"/>
            <a:ext cx="23876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a:extLst>
              <a:ext uri="{FF2B5EF4-FFF2-40B4-BE49-F238E27FC236}">
                <a16:creationId xmlns:a16="http://schemas.microsoft.com/office/drawing/2014/main" id="{3A238CE1-DCFC-0EB3-51A7-17C350C25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581400"/>
            <a:ext cx="3581400" cy="2773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5B8F51E-AC2D-3C2F-AE4A-6403A446ADBA}"/>
              </a:ext>
            </a:extLst>
          </p:cNvPr>
          <p:cNvSpPr>
            <a:spLocks noGrp="1" noChangeArrowheads="1"/>
          </p:cNvSpPr>
          <p:nvPr>
            <p:ph type="title"/>
          </p:nvPr>
        </p:nvSpPr>
        <p:spPr/>
        <p:txBody>
          <a:bodyPr/>
          <a:lstStyle/>
          <a:p>
            <a:endParaRPr lang="en-GB" altLang="en-US"/>
          </a:p>
        </p:txBody>
      </p:sp>
      <p:pic>
        <p:nvPicPr>
          <p:cNvPr id="67588" name="Picture 4">
            <a:extLst>
              <a:ext uri="{FF2B5EF4-FFF2-40B4-BE49-F238E27FC236}">
                <a16:creationId xmlns:a16="http://schemas.microsoft.com/office/drawing/2014/main" id="{4C0EB75E-CC50-1C4A-068B-29689EF03F19}"/>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14600" y="0"/>
            <a:ext cx="5148263"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0" name="Text Box 6">
            <a:extLst>
              <a:ext uri="{FF2B5EF4-FFF2-40B4-BE49-F238E27FC236}">
                <a16:creationId xmlns:a16="http://schemas.microsoft.com/office/drawing/2014/main" id="{5D07E491-3EBA-D0BF-12B0-DF47FA174866}"/>
              </a:ext>
            </a:extLst>
          </p:cNvPr>
          <p:cNvSpPr txBox="1">
            <a:spLocks noChangeArrowheads="1"/>
          </p:cNvSpPr>
          <p:nvPr/>
        </p:nvSpPr>
        <p:spPr bwMode="auto">
          <a:xfrm>
            <a:off x="381000" y="457200"/>
            <a:ext cx="2057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Look at some of the rivers Coronado and his men crossed.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6734302F-28A5-1CC5-3759-8351B39BC562}"/>
              </a:ext>
            </a:extLst>
          </p:cNvPr>
          <p:cNvSpPr>
            <a:spLocks noGrp="1" noChangeArrowheads="1"/>
          </p:cNvSpPr>
          <p:nvPr>
            <p:ph type="body" idx="1"/>
          </p:nvPr>
        </p:nvSpPr>
        <p:spPr>
          <a:xfrm>
            <a:off x="381000" y="2590800"/>
            <a:ext cx="8229600" cy="3657600"/>
          </a:xfrm>
        </p:spPr>
        <p:txBody>
          <a:bodyPr/>
          <a:lstStyle/>
          <a:p>
            <a:r>
              <a:rPr lang="en-US" altLang="en-US"/>
              <a:t>Throughout the harsh winters and the expedition, Coronado’s men ran out of supplies and began to get hungry.  </a:t>
            </a:r>
          </a:p>
          <a:p>
            <a:r>
              <a:rPr lang="en-US" altLang="en-US"/>
              <a:t>The Indians were forced to share with them.  Eventually battles broke out between Coronado’s groups of men and the Indians.  </a:t>
            </a:r>
          </a:p>
        </p:txBody>
      </p:sp>
      <p:pic>
        <p:nvPicPr>
          <p:cNvPr id="55300" name="MSj00750570000[1].wav">
            <a:hlinkClick r:id="" action="ppaction://media"/>
            <a:extLst>
              <a:ext uri="{FF2B5EF4-FFF2-40B4-BE49-F238E27FC236}">
                <a16:creationId xmlns:a16="http://schemas.microsoft.com/office/drawing/2014/main" id="{0E6DA16A-35CB-8655-16E7-610967175BFF}"/>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448800" y="3048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5302" name="Picture 6">
            <a:extLst>
              <a:ext uri="{FF2B5EF4-FFF2-40B4-BE49-F238E27FC236}">
                <a16:creationId xmlns:a16="http://schemas.microsoft.com/office/drawing/2014/main" id="{EF73F9CE-5C1E-CDFC-60A0-45373F2AD8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52400"/>
            <a:ext cx="3886200" cy="2386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dissolve">
                                      <p:cBhvr>
                                        <p:cTn id="7" dur="2000"/>
                                        <p:tgtEl>
                                          <p:spTgt spid="55302"/>
                                        </p:tgtEl>
                                      </p:cBhvr>
                                    </p:animEffect>
                                  </p:childTnLst>
                                  <p:subTnLst>
                                    <p:audio>
                                      <p:cMediaNode>
                                        <p:cTn display="0" masterRel="sameClick">
                                          <p:stCondLst>
                                            <p:cond evt="begin" delay="0">
                                              <p:tn val="5"/>
                                            </p:cond>
                                          </p:stCondLst>
                                          <p:endCondLst>
                                            <p:cond evt="onStopAudio" delay="0">
                                              <p:tgtEl>
                                                <p:sldTgt/>
                                              </p:tgtEl>
                                            </p:cond>
                                          </p:endCondLst>
                                        </p:cTn>
                                        <p:tgtEl>
                                          <p:sndTgt r:embed="rId4" name="wind.wav"/>
                                        </p:tgtEl>
                                      </p:cMediaNode>
                                    </p:audio>
                                  </p:subTnLst>
                                </p:cTn>
                              </p:par>
                              <p:par>
                                <p:cTn id="8" presetID="5" presetClass="entr" presetSubtype="10" fill="hold" nodeType="withEffect">
                                  <p:stCondLst>
                                    <p:cond delay="0"/>
                                  </p:stCondLst>
                                  <p:childTnLst>
                                    <p:set>
                                      <p:cBhvr>
                                        <p:cTn id="9" dur="1" fill="hold">
                                          <p:stCondLst>
                                            <p:cond delay="0"/>
                                          </p:stCondLst>
                                        </p:cTn>
                                        <p:tgtEl>
                                          <p:spTgt spid="55299">
                                            <p:txEl>
                                              <p:pRg st="0" end="0"/>
                                            </p:txEl>
                                          </p:spTgt>
                                        </p:tgtEl>
                                        <p:attrNameLst>
                                          <p:attrName>style.visibility</p:attrName>
                                        </p:attrNameLst>
                                      </p:cBhvr>
                                      <p:to>
                                        <p:strVal val="visible"/>
                                      </p:to>
                                    </p:set>
                                    <p:animEffect transition="in" filter="checkerboard(across)">
                                      <p:cBhvr>
                                        <p:cTn id="10" dur="2000"/>
                                        <p:tgtEl>
                                          <p:spTgt spid="55299">
                                            <p:txEl>
                                              <p:pRg st="0" end="0"/>
                                            </p:txEl>
                                          </p:spTgt>
                                        </p:tgtEl>
                                      </p:cBhvr>
                                    </p:animEffect>
                                  </p:childTnLst>
                                </p:cTn>
                              </p:par>
                            </p:childTnLst>
                          </p:cTn>
                        </p:par>
                        <p:par>
                          <p:cTn id="11" fill="hold" nodeType="afterGroup">
                            <p:stCondLst>
                              <p:cond delay="2000"/>
                            </p:stCondLst>
                            <p:childTnLst>
                              <p:par>
                                <p:cTn id="12" presetID="5" presetClass="entr" presetSubtype="10" fill="hold" nodeType="afterEffect">
                                  <p:stCondLst>
                                    <p:cond delay="0"/>
                                  </p:stCondLst>
                                  <p:childTnLst>
                                    <p:set>
                                      <p:cBhvr>
                                        <p:cTn id="13" dur="1" fill="hold">
                                          <p:stCondLst>
                                            <p:cond delay="0"/>
                                          </p:stCondLst>
                                        </p:cTn>
                                        <p:tgtEl>
                                          <p:spTgt spid="55299">
                                            <p:txEl>
                                              <p:pRg st="1" end="1"/>
                                            </p:txEl>
                                          </p:spTgt>
                                        </p:tgtEl>
                                        <p:attrNameLst>
                                          <p:attrName>style.visibility</p:attrName>
                                        </p:attrNameLst>
                                      </p:cBhvr>
                                      <p:to>
                                        <p:strVal val="visible"/>
                                      </p:to>
                                    </p:set>
                                    <p:animEffect transition="in" filter="checkerboard(across)">
                                      <p:cBhvr>
                                        <p:cTn id="14" dur="20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Prev" delay="0">
                      <p:tgtEl>
                        <p:sldTgt/>
                      </p:tgtEl>
                    </p:cond>
                    <p:cond evt="onStopAudio" delay="0">
                      <p:tgtEl>
                        <p:sldTgt/>
                      </p:tgtEl>
                    </p:cond>
                  </p:endCondLst>
                </p:cTn>
                <p:tgtEl>
                  <p:spTgt spid="55300"/>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FB8BD34C-8608-9D09-3AD6-F72F1EF71846}"/>
              </a:ext>
            </a:extLst>
          </p:cNvPr>
          <p:cNvSpPr>
            <a:spLocks noGrp="1" noChangeArrowheads="1"/>
          </p:cNvSpPr>
          <p:nvPr>
            <p:ph type="body" idx="1"/>
          </p:nvPr>
        </p:nvSpPr>
        <p:spPr>
          <a:xfrm>
            <a:off x="457200" y="381000"/>
            <a:ext cx="8229600" cy="5745163"/>
          </a:xfrm>
        </p:spPr>
        <p:txBody>
          <a:bodyPr/>
          <a:lstStyle/>
          <a:p>
            <a:r>
              <a:rPr lang="en-US" altLang="en-US"/>
              <a:t>During the Tigeux War, one of the battles between Coronado’s men and the Indians,  hundreds of Indians died.</a:t>
            </a:r>
          </a:p>
          <a:p>
            <a:pPr>
              <a:buFontTx/>
              <a:buNone/>
            </a:pPr>
            <a:endParaRPr lang="en-US" altLang="en-US"/>
          </a:p>
          <a:p>
            <a:r>
              <a:rPr lang="en-US" altLang="en-US"/>
              <a:t>It has been speculated that Coronado and his men were among the first to celebrate a type of Thanksgiving with the Indians of America after finding some lost food supplies.  However, it’s not the same Thanksgiving we celebrate today.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E90DFDE-B224-0A04-7A03-3A53C158FFAE}"/>
              </a:ext>
            </a:extLst>
          </p:cNvPr>
          <p:cNvSpPr>
            <a:spLocks noGrp="1" noChangeArrowheads="1"/>
          </p:cNvSpPr>
          <p:nvPr>
            <p:ph type="title"/>
          </p:nvPr>
        </p:nvSpPr>
        <p:spPr/>
        <p:txBody>
          <a:bodyPr/>
          <a:lstStyle/>
          <a:p>
            <a:endParaRPr lang="en-GB" altLang="en-US"/>
          </a:p>
        </p:txBody>
      </p:sp>
      <p:sp>
        <p:nvSpPr>
          <p:cNvPr id="53251" name="Rectangle 3">
            <a:extLst>
              <a:ext uri="{FF2B5EF4-FFF2-40B4-BE49-F238E27FC236}">
                <a16:creationId xmlns:a16="http://schemas.microsoft.com/office/drawing/2014/main" id="{56D04804-C468-113C-0F0A-C94CCA34C0D5}"/>
              </a:ext>
            </a:extLst>
          </p:cNvPr>
          <p:cNvSpPr>
            <a:spLocks noGrp="1" noChangeArrowheads="1"/>
          </p:cNvSpPr>
          <p:nvPr>
            <p:ph type="body" idx="1"/>
          </p:nvPr>
        </p:nvSpPr>
        <p:spPr/>
        <p:txBody>
          <a:bodyPr/>
          <a:lstStyle/>
          <a:p>
            <a:r>
              <a:rPr lang="en-US" altLang="en-US"/>
              <a:t>Coronado returned home with only 100 men remaining.  He had </a:t>
            </a:r>
            <a:r>
              <a:rPr lang="en-US" altLang="en-US" i="1" u="sng">
                <a:solidFill>
                  <a:srgbClr val="33CC33"/>
                </a:solidFill>
              </a:rPr>
              <a:t>not</a:t>
            </a:r>
            <a:r>
              <a:rPr lang="en-US" altLang="en-US">
                <a:solidFill>
                  <a:srgbClr val="33CC33"/>
                </a:solidFill>
              </a:rPr>
              <a:t> </a:t>
            </a:r>
            <a:r>
              <a:rPr lang="en-US" altLang="en-US"/>
              <a:t>discovered any golden cities or rich countries.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D9F0A2FB-E48B-1E8A-3C87-B6DF34FE751A}"/>
              </a:ext>
            </a:extLst>
          </p:cNvPr>
          <p:cNvSpPr>
            <a:spLocks noGrp="1" noChangeArrowheads="1"/>
          </p:cNvSpPr>
          <p:nvPr>
            <p:ph type="body" sz="half" idx="1"/>
          </p:nvPr>
        </p:nvSpPr>
        <p:spPr>
          <a:xfrm>
            <a:off x="457200" y="533400"/>
            <a:ext cx="8305800" cy="2590800"/>
          </a:xfrm>
        </p:spPr>
        <p:txBody>
          <a:bodyPr/>
          <a:lstStyle/>
          <a:p>
            <a:pPr>
              <a:lnSpc>
                <a:spcPct val="90000"/>
              </a:lnSpc>
            </a:pPr>
            <a:r>
              <a:rPr lang="en-US" altLang="en-US" sz="2800"/>
              <a:t>Coronado had invested a lot of </a:t>
            </a:r>
            <a:r>
              <a:rPr lang="en-US" altLang="en-US" sz="2800">
                <a:solidFill>
                  <a:srgbClr val="33CC33"/>
                </a:solidFill>
              </a:rPr>
              <a:t>his </a:t>
            </a:r>
            <a:r>
              <a:rPr lang="en-US" altLang="en-US" sz="2800" i="1" u="sng">
                <a:solidFill>
                  <a:srgbClr val="33CC33"/>
                </a:solidFill>
              </a:rPr>
              <a:t>own </a:t>
            </a:r>
            <a:r>
              <a:rPr lang="en-US" altLang="en-US" sz="2800">
                <a:solidFill>
                  <a:srgbClr val="33CC33"/>
                </a:solidFill>
              </a:rPr>
              <a:t>money</a:t>
            </a:r>
            <a:r>
              <a:rPr lang="en-US" altLang="en-US" sz="2800"/>
              <a:t> into his expeditions.  When most of them had </a:t>
            </a:r>
            <a:r>
              <a:rPr lang="en-US" altLang="en-US" sz="2800" i="1"/>
              <a:t>failed</a:t>
            </a:r>
            <a:r>
              <a:rPr lang="en-US" altLang="en-US" sz="2800"/>
              <a:t> to help him find any gold or wealth, he soon became </a:t>
            </a:r>
            <a:r>
              <a:rPr lang="en-US" altLang="en-US" sz="2800">
                <a:latin typeface="Bernard MT Condensed" panose="02050806060905020404" pitchFamily="18" charset="0"/>
              </a:rPr>
              <a:t>BANKRUPT</a:t>
            </a:r>
            <a:r>
              <a:rPr lang="en-US" altLang="en-US" sz="2800"/>
              <a:t>.  In fact, he returned home bankrupt (out of money).  He later died in 1544.</a:t>
            </a:r>
          </a:p>
        </p:txBody>
      </p:sp>
      <p:pic>
        <p:nvPicPr>
          <p:cNvPr id="43012" name="Picture 4">
            <a:extLst>
              <a:ext uri="{FF2B5EF4-FFF2-40B4-BE49-F238E27FC236}">
                <a16:creationId xmlns:a16="http://schemas.microsoft.com/office/drawing/2014/main" id="{E521A987-713A-A892-287F-D021106A28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505200"/>
            <a:ext cx="2244725" cy="2998788"/>
          </a:xfrm>
          <a:prstGeom prst="rect">
            <a:avLst/>
          </a:prstGeom>
          <a:noFill/>
          <a:extLst>
            <a:ext uri="{909E8E84-426E-40DD-AFC4-6F175D3DCCD1}">
              <a14:hiddenFill xmlns:a14="http://schemas.microsoft.com/office/drawing/2010/main">
                <a:solidFill>
                  <a:srgbClr val="FFFFFF"/>
                </a:solidFill>
              </a14:hiddenFill>
            </a:ext>
          </a:extLst>
        </p:spPr>
      </p:pic>
      <p:pic>
        <p:nvPicPr>
          <p:cNvPr id="43018" name="MSj03886080000[1].wav">
            <a:hlinkClick r:id="" action="ppaction://media"/>
            <a:extLst>
              <a:ext uri="{FF2B5EF4-FFF2-40B4-BE49-F238E27FC236}">
                <a16:creationId xmlns:a16="http://schemas.microsoft.com/office/drawing/2014/main" id="{07D9298D-0B53-2CC8-D4CD-EE29AD1708D7}"/>
              </a:ext>
            </a:extLst>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9448800" y="2590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43012"/>
                                        </p:tgtEl>
                                        <p:attrNameLst>
                                          <p:attrName>style.visibility</p:attrName>
                                        </p:attrNameLst>
                                      </p:cBhvr>
                                      <p:to>
                                        <p:strVal val="visible"/>
                                      </p:to>
                                    </p:set>
                                    <p:anim calcmode="lin" valueType="num">
                                      <p:cBhvr additive="base">
                                        <p:cTn id="13" dur="5000" fill="hold"/>
                                        <p:tgtEl>
                                          <p:spTgt spid="43012"/>
                                        </p:tgtEl>
                                        <p:attrNameLst>
                                          <p:attrName>ppt_x</p:attrName>
                                        </p:attrNameLst>
                                      </p:cBhvr>
                                      <p:tavLst>
                                        <p:tav tm="0">
                                          <p:val>
                                            <p:strVal val="#ppt_x"/>
                                          </p:val>
                                        </p:tav>
                                        <p:tav tm="100000">
                                          <p:val>
                                            <p:strVal val="#ppt_x"/>
                                          </p:val>
                                        </p:tav>
                                      </p:tavLst>
                                    </p:anim>
                                    <p:anim calcmode="lin" valueType="num">
                                      <p:cBhvr additive="base">
                                        <p:cTn id="14" dur="5000" fill="hold"/>
                                        <p:tgtEl>
                                          <p:spTgt spid="43012"/>
                                        </p:tgtEl>
                                        <p:attrNameLst>
                                          <p:attrName>ppt_y</p:attrName>
                                        </p:attrNameLst>
                                      </p:cBhvr>
                                      <p:tavLst>
                                        <p:tav tm="0">
                                          <p:val>
                                            <p:strVal val="1+#ppt_h/2"/>
                                          </p:val>
                                        </p:tav>
                                        <p:tav tm="100000">
                                          <p:val>
                                            <p:strVal val="#ppt_y"/>
                                          </p:val>
                                        </p:tav>
                                      </p:tavLst>
                                    </p:anim>
                                  </p:childTnLst>
                                  <p:subTnLst>
                                    <p:audio>
                                      <p:cMediaNode vol="65000">
                                        <p:cTn display="0" masterRel="sameClick">
                                          <p:stCondLst>
                                            <p:cond evt="begin" delay="0">
                                              <p:tn val="1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43018"/>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BEE4391E-D3F6-9B69-44C0-1F756A890FD7}"/>
              </a:ext>
            </a:extLst>
          </p:cNvPr>
          <p:cNvSpPr>
            <a:spLocks noGrp="1" noChangeArrowheads="1"/>
          </p:cNvSpPr>
          <p:nvPr>
            <p:ph type="title"/>
          </p:nvPr>
        </p:nvSpPr>
        <p:spPr/>
        <p:txBody>
          <a:bodyPr/>
          <a:lstStyle/>
          <a:p>
            <a:r>
              <a:rPr lang="en-US" altLang="en-US"/>
              <a:t>Coronado Quiz</a:t>
            </a:r>
          </a:p>
        </p:txBody>
      </p:sp>
      <p:sp>
        <p:nvSpPr>
          <p:cNvPr id="73731" name="Rectangle 3">
            <a:extLst>
              <a:ext uri="{FF2B5EF4-FFF2-40B4-BE49-F238E27FC236}">
                <a16:creationId xmlns:a16="http://schemas.microsoft.com/office/drawing/2014/main" id="{E7A894CB-20EF-BC3B-6E8E-274C13614537}"/>
              </a:ext>
            </a:extLst>
          </p:cNvPr>
          <p:cNvSpPr>
            <a:spLocks noGrp="1" noChangeArrowheads="1"/>
          </p:cNvSpPr>
          <p:nvPr>
            <p:ph type="body" idx="1"/>
          </p:nvPr>
        </p:nvSpPr>
        <p:spPr/>
        <p:txBody>
          <a:bodyPr/>
          <a:lstStyle/>
          <a:p>
            <a:pPr marL="609600" indent="-609600">
              <a:lnSpc>
                <a:spcPct val="80000"/>
              </a:lnSpc>
              <a:buFontTx/>
              <a:buNone/>
            </a:pPr>
            <a:r>
              <a:rPr lang="en-US" altLang="en-US" sz="2800"/>
              <a:t>1.  Coronado was looking for the city called “Cibola” also known as the 7 cities of gold.</a:t>
            </a:r>
          </a:p>
          <a:p>
            <a:pPr marL="609600" indent="-609600">
              <a:lnSpc>
                <a:spcPct val="80000"/>
              </a:lnSpc>
              <a:buFontTx/>
              <a:buNone/>
            </a:pPr>
            <a:r>
              <a:rPr lang="en-US" altLang="en-US" sz="2800"/>
              <a:t>2.  Who told Coronado that this city existed?</a:t>
            </a:r>
          </a:p>
          <a:p>
            <a:pPr marL="609600" indent="-609600">
              <a:lnSpc>
                <a:spcPct val="80000"/>
              </a:lnSpc>
              <a:buFontTx/>
              <a:buNone/>
            </a:pPr>
            <a:r>
              <a:rPr lang="en-US" altLang="en-US" sz="2800"/>
              <a:t>      Friar Marco De Niza</a:t>
            </a:r>
          </a:p>
          <a:p>
            <a:pPr marL="609600" indent="-609600">
              <a:lnSpc>
                <a:spcPct val="80000"/>
              </a:lnSpc>
              <a:buFontTx/>
              <a:buNone/>
            </a:pPr>
            <a:r>
              <a:rPr lang="en-US" altLang="en-US" sz="2800"/>
              <a:t>3.   What did he find when he arrived? </a:t>
            </a:r>
          </a:p>
          <a:p>
            <a:pPr marL="609600" indent="-609600">
              <a:lnSpc>
                <a:spcPct val="80000"/>
              </a:lnSpc>
              <a:buFontTx/>
              <a:buNone/>
            </a:pPr>
            <a:r>
              <a:rPr lang="en-US" altLang="en-US" sz="2800"/>
              <a:t>	Pueblos and no gold</a:t>
            </a:r>
          </a:p>
          <a:p>
            <a:pPr marL="609600" indent="-609600">
              <a:lnSpc>
                <a:spcPct val="80000"/>
              </a:lnSpc>
              <a:buFontTx/>
              <a:buNone/>
            </a:pPr>
            <a:r>
              <a:rPr lang="en-US" altLang="en-US" sz="2800"/>
              <a:t>4.   Name one way some of his men died.</a:t>
            </a:r>
          </a:p>
          <a:p>
            <a:pPr marL="609600" indent="-609600">
              <a:lnSpc>
                <a:spcPct val="80000"/>
              </a:lnSpc>
              <a:buFontTx/>
              <a:buNone/>
            </a:pPr>
            <a:r>
              <a:rPr lang="en-US" altLang="en-US" sz="2800"/>
              <a:t>	Hunger, animal bites, battles</a:t>
            </a:r>
          </a:p>
          <a:p>
            <a:pPr marL="609600" indent="-609600">
              <a:lnSpc>
                <a:spcPct val="80000"/>
              </a:lnSpc>
              <a:buFontTx/>
              <a:buNone/>
            </a:pPr>
            <a:r>
              <a:rPr lang="en-US" altLang="en-US" sz="2800"/>
              <a:t>5. 	Who went bankrupt at the end of the trip?</a:t>
            </a:r>
          </a:p>
          <a:p>
            <a:pPr marL="609600" indent="-609600">
              <a:lnSpc>
                <a:spcPct val="80000"/>
              </a:lnSpc>
              <a:buFontTx/>
              <a:buNone/>
            </a:pPr>
            <a:r>
              <a:rPr lang="en-US" altLang="en-US" sz="2800"/>
              <a:t>	Coronado</a:t>
            </a:r>
          </a:p>
          <a:p>
            <a:pPr marL="609600" indent="-609600">
              <a:lnSpc>
                <a:spcPct val="80000"/>
              </a:lnSpc>
              <a:buFontTx/>
              <a:buNone/>
            </a:pPr>
            <a:endParaRPr lang="en-US" altLang="en-US" sz="2800"/>
          </a:p>
        </p:txBody>
      </p:sp>
      <p:sp>
        <p:nvSpPr>
          <p:cNvPr id="73732" name="Rectangle 4">
            <a:extLst>
              <a:ext uri="{FF2B5EF4-FFF2-40B4-BE49-F238E27FC236}">
                <a16:creationId xmlns:a16="http://schemas.microsoft.com/office/drawing/2014/main" id="{D0EDCEED-0684-A0CC-D07E-D015DAF69828}"/>
              </a:ext>
            </a:extLst>
          </p:cNvPr>
          <p:cNvSpPr>
            <a:spLocks noChangeArrowheads="1"/>
          </p:cNvSpPr>
          <p:nvPr/>
        </p:nvSpPr>
        <p:spPr bwMode="auto">
          <a:xfrm>
            <a:off x="1295400" y="1981200"/>
            <a:ext cx="990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33" name="Rectangle 5">
            <a:extLst>
              <a:ext uri="{FF2B5EF4-FFF2-40B4-BE49-F238E27FC236}">
                <a16:creationId xmlns:a16="http://schemas.microsoft.com/office/drawing/2014/main" id="{A9C251DF-1A72-9E84-5205-0485F4A4626F}"/>
              </a:ext>
            </a:extLst>
          </p:cNvPr>
          <p:cNvSpPr>
            <a:spLocks noChangeArrowheads="1"/>
          </p:cNvSpPr>
          <p:nvPr/>
        </p:nvSpPr>
        <p:spPr bwMode="auto">
          <a:xfrm>
            <a:off x="1143000" y="2819400"/>
            <a:ext cx="3276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34" name="Rectangle 6">
            <a:extLst>
              <a:ext uri="{FF2B5EF4-FFF2-40B4-BE49-F238E27FC236}">
                <a16:creationId xmlns:a16="http://schemas.microsoft.com/office/drawing/2014/main" id="{DF3587D0-2FF1-C94E-0DFD-D528A2092CAA}"/>
              </a:ext>
            </a:extLst>
          </p:cNvPr>
          <p:cNvSpPr>
            <a:spLocks noChangeArrowheads="1"/>
          </p:cNvSpPr>
          <p:nvPr/>
        </p:nvSpPr>
        <p:spPr bwMode="auto">
          <a:xfrm>
            <a:off x="1143000" y="3581400"/>
            <a:ext cx="3352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35" name="Rectangle 7">
            <a:extLst>
              <a:ext uri="{FF2B5EF4-FFF2-40B4-BE49-F238E27FC236}">
                <a16:creationId xmlns:a16="http://schemas.microsoft.com/office/drawing/2014/main" id="{5A7C6329-40DB-95FB-999C-85B9DA89AB30}"/>
              </a:ext>
            </a:extLst>
          </p:cNvPr>
          <p:cNvSpPr>
            <a:spLocks noChangeArrowheads="1"/>
          </p:cNvSpPr>
          <p:nvPr/>
        </p:nvSpPr>
        <p:spPr bwMode="auto">
          <a:xfrm>
            <a:off x="1143000" y="4572000"/>
            <a:ext cx="4648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736" name="Rectangle 8">
            <a:extLst>
              <a:ext uri="{FF2B5EF4-FFF2-40B4-BE49-F238E27FC236}">
                <a16:creationId xmlns:a16="http://schemas.microsoft.com/office/drawing/2014/main" id="{795F2299-CFE1-3589-D0CE-3A9656D1DDC7}"/>
              </a:ext>
            </a:extLst>
          </p:cNvPr>
          <p:cNvSpPr>
            <a:spLocks noChangeArrowheads="1"/>
          </p:cNvSpPr>
          <p:nvPr/>
        </p:nvSpPr>
        <p:spPr bwMode="auto">
          <a:xfrm>
            <a:off x="1066800" y="5410200"/>
            <a:ext cx="1752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dissolve">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73732"/>
                                        </p:tgtEl>
                                      </p:cBhvr>
                                    </p:animEffect>
                                    <p:set>
                                      <p:cBhvr>
                                        <p:cTn id="12" dur="1" fill="hold">
                                          <p:stCondLst>
                                            <p:cond delay="499"/>
                                          </p:stCondLst>
                                        </p:cTn>
                                        <p:tgtEl>
                                          <p:spTgt spid="7373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3731">
                                            <p:txEl>
                                              <p:pRg st="1" end="1"/>
                                            </p:txEl>
                                          </p:spTgt>
                                        </p:tgtEl>
                                        <p:attrNameLst>
                                          <p:attrName>style.visibility</p:attrName>
                                        </p:attrNameLst>
                                      </p:cBhvr>
                                      <p:to>
                                        <p:strVal val="visible"/>
                                      </p:to>
                                    </p:set>
                                    <p:animEffect transition="in" filter="dissolve">
                                      <p:cBhvr>
                                        <p:cTn id="17" dur="500"/>
                                        <p:tgtEl>
                                          <p:spTgt spid="73731">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73731">
                                            <p:txEl>
                                              <p:pRg st="2" end="2"/>
                                            </p:txEl>
                                          </p:spTgt>
                                        </p:tgtEl>
                                        <p:attrNameLst>
                                          <p:attrName>style.visibility</p:attrName>
                                        </p:attrNameLst>
                                      </p:cBhvr>
                                      <p:to>
                                        <p:strVal val="visible"/>
                                      </p:to>
                                    </p:set>
                                    <p:animEffect transition="in" filter="dissolve">
                                      <p:cBhvr>
                                        <p:cTn id="20" dur="500"/>
                                        <p:tgtEl>
                                          <p:spTgt spid="7373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xit" presetSubtype="16" fill="hold" nodeType="clickEffect">
                                  <p:stCondLst>
                                    <p:cond delay="0"/>
                                  </p:stCondLst>
                                  <p:childTnLst>
                                    <p:animEffect transition="out" filter="diamond(in)">
                                      <p:cBhvr>
                                        <p:cTn id="24" dur="2000"/>
                                        <p:tgtEl>
                                          <p:spTgt spid="73733"/>
                                        </p:tgtEl>
                                      </p:cBhvr>
                                    </p:animEffect>
                                    <p:set>
                                      <p:cBhvr>
                                        <p:cTn id="25" dur="1" fill="hold">
                                          <p:stCondLst>
                                            <p:cond delay="1999"/>
                                          </p:stCondLst>
                                        </p:cTn>
                                        <p:tgtEl>
                                          <p:spTgt spid="73733"/>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73731">
                                            <p:txEl>
                                              <p:pRg st="3" end="3"/>
                                            </p:txEl>
                                          </p:spTgt>
                                        </p:tgtEl>
                                        <p:attrNameLst>
                                          <p:attrName>style.visibility</p:attrName>
                                        </p:attrNameLst>
                                      </p:cBhvr>
                                      <p:to>
                                        <p:strVal val="visible"/>
                                      </p:to>
                                    </p:set>
                                    <p:animEffect transition="in" filter="checkerboard(across)">
                                      <p:cBhvr>
                                        <p:cTn id="30" dur="500"/>
                                        <p:tgtEl>
                                          <p:spTgt spid="73731">
                                            <p:txEl>
                                              <p:pRg st="3" end="3"/>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73731">
                                            <p:txEl>
                                              <p:pRg st="4" end="4"/>
                                            </p:txEl>
                                          </p:spTgt>
                                        </p:tgtEl>
                                        <p:attrNameLst>
                                          <p:attrName>style.visibility</p:attrName>
                                        </p:attrNameLst>
                                      </p:cBhvr>
                                      <p:to>
                                        <p:strVal val="visible"/>
                                      </p:to>
                                    </p:set>
                                    <p:animEffect transition="in" filter="checkerboard(across)">
                                      <p:cBhvr>
                                        <p:cTn id="33" dur="500"/>
                                        <p:tgtEl>
                                          <p:spTgt spid="73731">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xit" presetSubtype="16" fill="hold" nodeType="clickEffect">
                                  <p:stCondLst>
                                    <p:cond delay="0"/>
                                  </p:stCondLst>
                                  <p:childTnLst>
                                    <p:animEffect transition="out" filter="diamond(in)">
                                      <p:cBhvr>
                                        <p:cTn id="37" dur="2000"/>
                                        <p:tgtEl>
                                          <p:spTgt spid="73734"/>
                                        </p:tgtEl>
                                      </p:cBhvr>
                                    </p:animEffect>
                                    <p:set>
                                      <p:cBhvr>
                                        <p:cTn id="38" dur="1" fill="hold">
                                          <p:stCondLst>
                                            <p:cond delay="1999"/>
                                          </p:stCondLst>
                                        </p:cTn>
                                        <p:tgtEl>
                                          <p:spTgt spid="73734"/>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73731">
                                            <p:txEl>
                                              <p:pRg st="5" end="5"/>
                                            </p:txEl>
                                          </p:spTgt>
                                        </p:tgtEl>
                                        <p:attrNameLst>
                                          <p:attrName>style.visibility</p:attrName>
                                        </p:attrNameLst>
                                      </p:cBhvr>
                                      <p:to>
                                        <p:strVal val="visible"/>
                                      </p:to>
                                    </p:set>
                                    <p:animEffect transition="in" filter="dissolve">
                                      <p:cBhvr>
                                        <p:cTn id="43" dur="500"/>
                                        <p:tgtEl>
                                          <p:spTgt spid="73731">
                                            <p:txEl>
                                              <p:pRg st="5" end="5"/>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73731">
                                            <p:txEl>
                                              <p:pRg st="6" end="6"/>
                                            </p:txEl>
                                          </p:spTgt>
                                        </p:tgtEl>
                                        <p:attrNameLst>
                                          <p:attrName>style.visibility</p:attrName>
                                        </p:attrNameLst>
                                      </p:cBhvr>
                                      <p:to>
                                        <p:strVal val="visible"/>
                                      </p:to>
                                    </p:set>
                                    <p:animEffect transition="in" filter="dissolve">
                                      <p:cBhvr>
                                        <p:cTn id="46" dur="500"/>
                                        <p:tgtEl>
                                          <p:spTgt spid="73731">
                                            <p:txEl>
                                              <p:pRg st="6" end="6"/>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xit" presetSubtype="16" fill="hold" nodeType="clickEffect">
                                  <p:stCondLst>
                                    <p:cond delay="0"/>
                                  </p:stCondLst>
                                  <p:childTnLst>
                                    <p:animEffect transition="out" filter="box(in)">
                                      <p:cBhvr>
                                        <p:cTn id="50" dur="500"/>
                                        <p:tgtEl>
                                          <p:spTgt spid="73735"/>
                                        </p:tgtEl>
                                      </p:cBhvr>
                                    </p:animEffect>
                                    <p:set>
                                      <p:cBhvr>
                                        <p:cTn id="51" dur="1" fill="hold">
                                          <p:stCondLst>
                                            <p:cond delay="499"/>
                                          </p:stCondLst>
                                        </p:cTn>
                                        <p:tgtEl>
                                          <p:spTgt spid="73735"/>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73731">
                                            <p:txEl>
                                              <p:pRg st="7" end="7"/>
                                            </p:txEl>
                                          </p:spTgt>
                                        </p:tgtEl>
                                        <p:attrNameLst>
                                          <p:attrName>style.visibility</p:attrName>
                                        </p:attrNameLst>
                                      </p:cBhvr>
                                      <p:to>
                                        <p:strVal val="visible"/>
                                      </p:to>
                                    </p:set>
                                    <p:animEffect transition="in" filter="dissolve">
                                      <p:cBhvr>
                                        <p:cTn id="56" dur="500"/>
                                        <p:tgtEl>
                                          <p:spTgt spid="73731">
                                            <p:txEl>
                                              <p:pRg st="7" end="7"/>
                                            </p:txEl>
                                          </p:spTgt>
                                        </p:tgtEl>
                                      </p:cBhvr>
                                    </p:animEffect>
                                  </p:childTnLst>
                                </p:cTn>
                              </p:par>
                              <p:par>
                                <p:cTn id="57" presetID="9" presetClass="entr" presetSubtype="0" fill="hold" nodeType="withEffect">
                                  <p:stCondLst>
                                    <p:cond delay="0"/>
                                  </p:stCondLst>
                                  <p:childTnLst>
                                    <p:set>
                                      <p:cBhvr>
                                        <p:cTn id="58" dur="1" fill="hold">
                                          <p:stCondLst>
                                            <p:cond delay="0"/>
                                          </p:stCondLst>
                                        </p:cTn>
                                        <p:tgtEl>
                                          <p:spTgt spid="73731">
                                            <p:txEl>
                                              <p:pRg st="8" end="8"/>
                                            </p:txEl>
                                          </p:spTgt>
                                        </p:tgtEl>
                                        <p:attrNameLst>
                                          <p:attrName>style.visibility</p:attrName>
                                        </p:attrNameLst>
                                      </p:cBhvr>
                                      <p:to>
                                        <p:strVal val="visible"/>
                                      </p:to>
                                    </p:set>
                                    <p:animEffect transition="in" filter="dissolve">
                                      <p:cBhvr>
                                        <p:cTn id="59" dur="500"/>
                                        <p:tgtEl>
                                          <p:spTgt spid="73731">
                                            <p:txEl>
                                              <p:pRg st="8" end="8"/>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8" presetClass="exit" presetSubtype="16" fill="hold" nodeType="clickEffect">
                                  <p:stCondLst>
                                    <p:cond delay="0"/>
                                  </p:stCondLst>
                                  <p:childTnLst>
                                    <p:animEffect transition="out" filter="diamond(in)">
                                      <p:cBhvr>
                                        <p:cTn id="63" dur="2000"/>
                                        <p:tgtEl>
                                          <p:spTgt spid="73736"/>
                                        </p:tgtEl>
                                      </p:cBhvr>
                                    </p:animEffect>
                                    <p:set>
                                      <p:cBhvr>
                                        <p:cTn id="64" dur="1" fill="hold">
                                          <p:stCondLst>
                                            <p:cond delay="1999"/>
                                          </p:stCondLst>
                                        </p:cTn>
                                        <p:tgtEl>
                                          <p:spTgt spid="737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a:extLst>
              <a:ext uri="{FF2B5EF4-FFF2-40B4-BE49-F238E27FC236}">
                <a16:creationId xmlns:a16="http://schemas.microsoft.com/office/drawing/2014/main" id="{3DD30F94-AC3E-71A5-9159-091BF9BB0A23}"/>
              </a:ext>
            </a:extLst>
          </p:cNvPr>
          <p:cNvSpPr>
            <a:spLocks noGrp="1" noChangeArrowheads="1"/>
          </p:cNvSpPr>
          <p:nvPr>
            <p:ph type="body" idx="1"/>
          </p:nvPr>
        </p:nvSpPr>
        <p:spPr>
          <a:xfrm>
            <a:off x="457200" y="381000"/>
            <a:ext cx="8686800" cy="6248400"/>
          </a:xfrm>
        </p:spPr>
        <p:txBody>
          <a:bodyPr/>
          <a:lstStyle/>
          <a:p>
            <a:pPr marL="609600" indent="-609600">
              <a:lnSpc>
                <a:spcPct val="90000"/>
              </a:lnSpc>
              <a:buFontTx/>
              <a:buNone/>
            </a:pPr>
            <a:r>
              <a:rPr lang="en-US" altLang="en-US" sz="2800"/>
              <a:t>6. Name five present-day states Coronado traveled through during his expedition.</a:t>
            </a:r>
          </a:p>
          <a:p>
            <a:pPr marL="609600" indent="-609600">
              <a:lnSpc>
                <a:spcPct val="90000"/>
              </a:lnSpc>
              <a:buFontTx/>
              <a:buNone/>
            </a:pPr>
            <a:r>
              <a:rPr lang="en-US" altLang="en-US" sz="2800"/>
              <a:t>    NM  TX  AZ  OK  KS</a:t>
            </a:r>
          </a:p>
          <a:p>
            <a:pPr marL="609600" indent="-609600">
              <a:lnSpc>
                <a:spcPct val="90000"/>
              </a:lnSpc>
              <a:buFontTx/>
              <a:buNone/>
            </a:pPr>
            <a:r>
              <a:rPr lang="en-US" altLang="en-US" sz="2800"/>
              <a:t>7. Name one tribe of Indians he met. Zuni/Quivera</a:t>
            </a:r>
          </a:p>
          <a:p>
            <a:pPr marL="609600" indent="-609600">
              <a:lnSpc>
                <a:spcPct val="90000"/>
              </a:lnSpc>
              <a:buFontTx/>
              <a:buNone/>
            </a:pPr>
            <a:r>
              <a:rPr lang="en-US" altLang="en-US" sz="2800"/>
              <a:t>8. Did Coronado ever find a city of wealth or gold? no </a:t>
            </a:r>
          </a:p>
          <a:p>
            <a:pPr marL="609600" indent="-609600">
              <a:lnSpc>
                <a:spcPct val="90000"/>
              </a:lnSpc>
              <a:buFontTx/>
              <a:buAutoNum type="arabicPeriod" startAt="9"/>
            </a:pPr>
            <a:r>
              <a:rPr lang="en-US" altLang="en-US" sz="2800"/>
              <a:t>List one of the two types of Indian housing mentioned.  Thatched huts/pueblos</a:t>
            </a:r>
          </a:p>
          <a:p>
            <a:pPr marL="609600" indent="-609600">
              <a:lnSpc>
                <a:spcPct val="90000"/>
              </a:lnSpc>
              <a:buFontTx/>
              <a:buNone/>
            </a:pPr>
            <a:r>
              <a:rPr lang="en-US" altLang="en-US" sz="2800"/>
              <a:t>10. Coronado was the first explorer to see what famous present-day tourist destination? </a:t>
            </a:r>
          </a:p>
          <a:p>
            <a:pPr marL="609600" indent="-609600">
              <a:lnSpc>
                <a:spcPct val="90000"/>
              </a:lnSpc>
              <a:buFontTx/>
              <a:buNone/>
            </a:pPr>
            <a:r>
              <a:rPr lang="en-US" altLang="en-US" sz="2800"/>
              <a:t>	The Grand Canyon</a:t>
            </a:r>
          </a:p>
          <a:p>
            <a:pPr marL="609600" indent="-609600">
              <a:lnSpc>
                <a:spcPct val="90000"/>
              </a:lnSpc>
              <a:buFontTx/>
              <a:buNone/>
            </a:pPr>
            <a:r>
              <a:rPr lang="en-US" altLang="en-US" sz="2800"/>
              <a:t>11. (Bonus)  Why do you think Coronado has been labeled the “Misfortunate Explorer”?</a:t>
            </a:r>
          </a:p>
          <a:p>
            <a:pPr marL="609600" indent="-609600">
              <a:lnSpc>
                <a:spcPct val="90000"/>
              </a:lnSpc>
              <a:buFontTx/>
              <a:buNone/>
            </a:pPr>
            <a:r>
              <a:rPr lang="en-US" altLang="en-US" sz="2800"/>
              <a:t>	He didn’t find what he searched for; lost all of his money; a lot of his men died.</a:t>
            </a:r>
          </a:p>
        </p:txBody>
      </p:sp>
      <p:sp>
        <p:nvSpPr>
          <p:cNvPr id="75780" name="Rectangle 4">
            <a:extLst>
              <a:ext uri="{FF2B5EF4-FFF2-40B4-BE49-F238E27FC236}">
                <a16:creationId xmlns:a16="http://schemas.microsoft.com/office/drawing/2014/main" id="{02DD51AA-C3E2-D25A-F99E-15097CC89C44}"/>
              </a:ext>
            </a:extLst>
          </p:cNvPr>
          <p:cNvSpPr>
            <a:spLocks noChangeArrowheads="1"/>
          </p:cNvSpPr>
          <p:nvPr/>
        </p:nvSpPr>
        <p:spPr bwMode="auto">
          <a:xfrm>
            <a:off x="914400" y="1295400"/>
            <a:ext cx="3276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783" name="Rectangle 7">
            <a:extLst>
              <a:ext uri="{FF2B5EF4-FFF2-40B4-BE49-F238E27FC236}">
                <a16:creationId xmlns:a16="http://schemas.microsoft.com/office/drawing/2014/main" id="{D2EC830E-CF3B-2D7A-9486-7FA5E64171C6}"/>
              </a:ext>
            </a:extLst>
          </p:cNvPr>
          <p:cNvSpPr>
            <a:spLocks noChangeArrowheads="1"/>
          </p:cNvSpPr>
          <p:nvPr/>
        </p:nvSpPr>
        <p:spPr bwMode="auto">
          <a:xfrm>
            <a:off x="6324600" y="1752600"/>
            <a:ext cx="2133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784" name="Rectangle 8">
            <a:extLst>
              <a:ext uri="{FF2B5EF4-FFF2-40B4-BE49-F238E27FC236}">
                <a16:creationId xmlns:a16="http://schemas.microsoft.com/office/drawing/2014/main" id="{D2EC143A-C23C-E59E-CF0B-6EB1115C0668}"/>
              </a:ext>
            </a:extLst>
          </p:cNvPr>
          <p:cNvSpPr>
            <a:spLocks noChangeArrowheads="1"/>
          </p:cNvSpPr>
          <p:nvPr/>
        </p:nvSpPr>
        <p:spPr bwMode="auto">
          <a:xfrm>
            <a:off x="8534400" y="2286000"/>
            <a:ext cx="609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785" name="Rectangle 9">
            <a:extLst>
              <a:ext uri="{FF2B5EF4-FFF2-40B4-BE49-F238E27FC236}">
                <a16:creationId xmlns:a16="http://schemas.microsoft.com/office/drawing/2014/main" id="{29395B40-4D86-B29C-63A8-C21C5870E85F}"/>
              </a:ext>
            </a:extLst>
          </p:cNvPr>
          <p:cNvSpPr>
            <a:spLocks noChangeArrowheads="1"/>
          </p:cNvSpPr>
          <p:nvPr/>
        </p:nvSpPr>
        <p:spPr bwMode="auto">
          <a:xfrm>
            <a:off x="3048000" y="3124200"/>
            <a:ext cx="37338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787" name="Rectangle 11">
            <a:extLst>
              <a:ext uri="{FF2B5EF4-FFF2-40B4-BE49-F238E27FC236}">
                <a16:creationId xmlns:a16="http://schemas.microsoft.com/office/drawing/2014/main" id="{6E0BAE1A-123E-85BA-9CF2-7D466F2F545A}"/>
              </a:ext>
            </a:extLst>
          </p:cNvPr>
          <p:cNvSpPr>
            <a:spLocks noChangeArrowheads="1"/>
          </p:cNvSpPr>
          <p:nvPr/>
        </p:nvSpPr>
        <p:spPr bwMode="auto">
          <a:xfrm>
            <a:off x="1066800" y="4343400"/>
            <a:ext cx="3429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788" name="Rectangle 12">
            <a:extLst>
              <a:ext uri="{FF2B5EF4-FFF2-40B4-BE49-F238E27FC236}">
                <a16:creationId xmlns:a16="http://schemas.microsoft.com/office/drawing/2014/main" id="{F410AB42-46C7-1E7D-5586-5321DC40E1A1}"/>
              </a:ext>
            </a:extLst>
          </p:cNvPr>
          <p:cNvSpPr>
            <a:spLocks noChangeArrowheads="1"/>
          </p:cNvSpPr>
          <p:nvPr/>
        </p:nvSpPr>
        <p:spPr bwMode="auto">
          <a:xfrm>
            <a:off x="1066800" y="5715000"/>
            <a:ext cx="78486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75789" name="Picture 13">
            <a:hlinkClick r:id="" action="ppaction://media"/>
            <a:extLst>
              <a:ext uri="{FF2B5EF4-FFF2-40B4-BE49-F238E27FC236}">
                <a16:creationId xmlns:a16="http://schemas.microsoft.com/office/drawing/2014/main" id="{35B2A80A-5C7E-FD26-8CF5-6F60E63EBDBF}"/>
              </a:ext>
            </a:extLst>
          </p:cNvPr>
          <p:cNvPicPr>
            <a:picLocks noRot="1" noChangeAspect="1" noChangeArrowheads="1"/>
          </p:cNvPicPr>
          <p:nvPr>
            <a:wavAudioFile r:embed="rId1" name="MSj03885370000[1].wav"/>
          </p:nvPr>
        </p:nvPicPr>
        <p:blipFill>
          <a:blip r:embed="rId4">
            <a:extLst>
              <a:ext uri="{28A0092B-C50C-407E-A947-70E740481C1C}">
                <a14:useLocalDpi xmlns:a14="http://schemas.microsoft.com/office/drawing/2010/main" val="0"/>
              </a:ext>
            </a:extLst>
          </a:blip>
          <a:srcRect/>
          <a:stretch>
            <a:fillRect/>
          </a:stretch>
        </p:blipFill>
        <p:spPr bwMode="auto">
          <a:xfrm>
            <a:off x="9372600" y="3505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dissolve">
                                      <p:cBhvr>
                                        <p:cTn id="7" dur="500"/>
                                        <p:tgtEl>
                                          <p:spTgt spid="7577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5779">
                                            <p:txEl>
                                              <p:pRg st="1" end="1"/>
                                            </p:txEl>
                                          </p:spTgt>
                                        </p:tgtEl>
                                        <p:attrNameLst>
                                          <p:attrName>style.visibility</p:attrName>
                                        </p:attrNameLst>
                                      </p:cBhvr>
                                      <p:to>
                                        <p:strVal val="visible"/>
                                      </p:to>
                                    </p:set>
                                    <p:animEffect transition="in" filter="dissolve">
                                      <p:cBhvr>
                                        <p:cTn id="10" dur="500"/>
                                        <p:tgtEl>
                                          <p:spTgt spid="7577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p:cTn id="14" dur="500"/>
                                        <p:tgtEl>
                                          <p:spTgt spid="75780"/>
                                        </p:tgtEl>
                                      </p:cBhvr>
                                    </p:animEffect>
                                    <p:set>
                                      <p:cBhvr>
                                        <p:cTn id="15" dur="1" fill="hold">
                                          <p:stCondLst>
                                            <p:cond delay="499"/>
                                          </p:stCondLst>
                                        </p:cTn>
                                        <p:tgtEl>
                                          <p:spTgt spid="75780"/>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75779">
                                            <p:txEl>
                                              <p:pRg st="2" end="2"/>
                                            </p:txEl>
                                          </p:spTgt>
                                        </p:tgtEl>
                                        <p:attrNameLst>
                                          <p:attrName>style.visibility</p:attrName>
                                        </p:attrNameLst>
                                      </p:cBhvr>
                                      <p:to>
                                        <p:strVal val="visible"/>
                                      </p:to>
                                    </p:set>
                                    <p:animEffect transition="in" filter="dissolve">
                                      <p:cBhvr>
                                        <p:cTn id="20" dur="500"/>
                                        <p:tgtEl>
                                          <p:spTgt spid="7577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xit" presetSubtype="10" fill="hold" nodeType="clickEffect">
                                  <p:stCondLst>
                                    <p:cond delay="0"/>
                                  </p:stCondLst>
                                  <p:childTnLst>
                                    <p:animEffect transition="out" filter="checkerboard(across)">
                                      <p:cBhvr>
                                        <p:cTn id="24" dur="500"/>
                                        <p:tgtEl>
                                          <p:spTgt spid="75783"/>
                                        </p:tgtEl>
                                      </p:cBhvr>
                                    </p:animEffect>
                                    <p:set>
                                      <p:cBhvr>
                                        <p:cTn id="25" dur="1" fill="hold">
                                          <p:stCondLst>
                                            <p:cond delay="499"/>
                                          </p:stCondLst>
                                        </p:cTn>
                                        <p:tgtEl>
                                          <p:spTgt spid="75783"/>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75779">
                                            <p:txEl>
                                              <p:pRg st="3" end="3"/>
                                            </p:txEl>
                                          </p:spTgt>
                                        </p:tgtEl>
                                        <p:attrNameLst>
                                          <p:attrName>style.visibility</p:attrName>
                                        </p:attrNameLst>
                                      </p:cBhvr>
                                      <p:to>
                                        <p:strVal val="visible"/>
                                      </p:to>
                                    </p:set>
                                    <p:animEffect transition="in" filter="dissolve">
                                      <p:cBhvr>
                                        <p:cTn id="30" dur="500"/>
                                        <p:tgtEl>
                                          <p:spTgt spid="7577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xit" presetSubtype="10" fill="hold" nodeType="clickEffect">
                                  <p:stCondLst>
                                    <p:cond delay="0"/>
                                  </p:stCondLst>
                                  <p:childTnLst>
                                    <p:animEffect transition="out" filter="checkerboard(across)">
                                      <p:cBhvr>
                                        <p:cTn id="34" dur="500"/>
                                        <p:tgtEl>
                                          <p:spTgt spid="75784"/>
                                        </p:tgtEl>
                                      </p:cBhvr>
                                    </p:animEffect>
                                    <p:set>
                                      <p:cBhvr>
                                        <p:cTn id="35" dur="1" fill="hold">
                                          <p:stCondLst>
                                            <p:cond delay="499"/>
                                          </p:stCondLst>
                                        </p:cTn>
                                        <p:tgtEl>
                                          <p:spTgt spid="75784"/>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75779">
                                            <p:txEl>
                                              <p:pRg st="4" end="4"/>
                                            </p:txEl>
                                          </p:spTgt>
                                        </p:tgtEl>
                                        <p:attrNameLst>
                                          <p:attrName>style.visibility</p:attrName>
                                        </p:attrNameLst>
                                      </p:cBhvr>
                                      <p:to>
                                        <p:strVal val="visible"/>
                                      </p:to>
                                    </p:set>
                                    <p:animEffect transition="in" filter="dissolve">
                                      <p:cBhvr>
                                        <p:cTn id="40" dur="500"/>
                                        <p:tgtEl>
                                          <p:spTgt spid="75779">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xit" presetSubtype="10" fill="hold" nodeType="clickEffect">
                                  <p:stCondLst>
                                    <p:cond delay="0"/>
                                  </p:stCondLst>
                                  <p:childTnLst>
                                    <p:animEffect transition="out" filter="checkerboard(across)">
                                      <p:cBhvr>
                                        <p:cTn id="44" dur="500"/>
                                        <p:tgtEl>
                                          <p:spTgt spid="75785"/>
                                        </p:tgtEl>
                                      </p:cBhvr>
                                    </p:animEffect>
                                    <p:set>
                                      <p:cBhvr>
                                        <p:cTn id="45" dur="1" fill="hold">
                                          <p:stCondLst>
                                            <p:cond delay="499"/>
                                          </p:stCondLst>
                                        </p:cTn>
                                        <p:tgtEl>
                                          <p:spTgt spid="75785"/>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75779">
                                            <p:txEl>
                                              <p:pRg st="5" end="5"/>
                                            </p:txEl>
                                          </p:spTgt>
                                        </p:tgtEl>
                                        <p:attrNameLst>
                                          <p:attrName>style.visibility</p:attrName>
                                        </p:attrNameLst>
                                      </p:cBhvr>
                                      <p:to>
                                        <p:strVal val="visible"/>
                                      </p:to>
                                    </p:set>
                                    <p:animEffect transition="in" filter="dissolve">
                                      <p:cBhvr>
                                        <p:cTn id="50" dur="500"/>
                                        <p:tgtEl>
                                          <p:spTgt spid="75779">
                                            <p:txEl>
                                              <p:pRg st="5" end="5"/>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75779">
                                            <p:txEl>
                                              <p:pRg st="6" end="6"/>
                                            </p:txEl>
                                          </p:spTgt>
                                        </p:tgtEl>
                                        <p:attrNameLst>
                                          <p:attrName>style.visibility</p:attrName>
                                        </p:attrNameLst>
                                      </p:cBhvr>
                                      <p:to>
                                        <p:strVal val="visible"/>
                                      </p:to>
                                    </p:set>
                                    <p:animEffect transition="in" filter="dissolve">
                                      <p:cBhvr>
                                        <p:cTn id="53" dur="500"/>
                                        <p:tgtEl>
                                          <p:spTgt spid="75779">
                                            <p:txEl>
                                              <p:pRg st="6" end="6"/>
                                            </p:txEl>
                                          </p:spTgt>
                                        </p:tgtEl>
                                      </p:cBhvr>
                                    </p:animEffect>
                                  </p:childTnLst>
                                </p:cTn>
                              </p:par>
                              <p:par>
                                <p:cTn id="54" presetID="9" presetClass="entr" presetSubtype="0" fill="hold" nodeType="withEffect">
                                  <p:stCondLst>
                                    <p:cond delay="0"/>
                                  </p:stCondLst>
                                  <p:childTnLst>
                                    <p:set>
                                      <p:cBhvr>
                                        <p:cTn id="55" dur="1" fill="hold">
                                          <p:stCondLst>
                                            <p:cond delay="0"/>
                                          </p:stCondLst>
                                        </p:cTn>
                                        <p:tgtEl>
                                          <p:spTgt spid="75779">
                                            <p:txEl>
                                              <p:pRg st="6" end="6"/>
                                            </p:txEl>
                                          </p:spTgt>
                                        </p:tgtEl>
                                        <p:attrNameLst>
                                          <p:attrName>style.visibility</p:attrName>
                                        </p:attrNameLst>
                                      </p:cBhvr>
                                      <p:to>
                                        <p:strVal val="visible"/>
                                      </p:to>
                                    </p:set>
                                    <p:animEffect transition="in" filter="dissolve">
                                      <p:cBhvr>
                                        <p:cTn id="56" dur="500"/>
                                        <p:tgtEl>
                                          <p:spTgt spid="75779">
                                            <p:txEl>
                                              <p:pRg st="6" end="6"/>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xit" presetSubtype="10" fill="hold" nodeType="clickEffect">
                                  <p:stCondLst>
                                    <p:cond delay="0"/>
                                  </p:stCondLst>
                                  <p:childTnLst>
                                    <p:animEffect transition="out" filter="checkerboard(across)">
                                      <p:cBhvr>
                                        <p:cTn id="60" dur="500"/>
                                        <p:tgtEl>
                                          <p:spTgt spid="75787"/>
                                        </p:tgtEl>
                                      </p:cBhvr>
                                    </p:animEffect>
                                    <p:set>
                                      <p:cBhvr>
                                        <p:cTn id="61" dur="1" fill="hold">
                                          <p:stCondLst>
                                            <p:cond delay="499"/>
                                          </p:stCondLst>
                                        </p:cTn>
                                        <p:tgtEl>
                                          <p:spTgt spid="75787"/>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nodeType="clickEffect">
                                  <p:stCondLst>
                                    <p:cond delay="0"/>
                                  </p:stCondLst>
                                  <p:childTnLst>
                                    <p:set>
                                      <p:cBhvr>
                                        <p:cTn id="65" dur="1" fill="hold">
                                          <p:stCondLst>
                                            <p:cond delay="0"/>
                                          </p:stCondLst>
                                        </p:cTn>
                                        <p:tgtEl>
                                          <p:spTgt spid="75779">
                                            <p:txEl>
                                              <p:pRg st="7" end="7"/>
                                            </p:txEl>
                                          </p:spTgt>
                                        </p:tgtEl>
                                        <p:attrNameLst>
                                          <p:attrName>style.visibility</p:attrName>
                                        </p:attrNameLst>
                                      </p:cBhvr>
                                      <p:to>
                                        <p:strVal val="visible"/>
                                      </p:to>
                                    </p:set>
                                    <p:animEffect transition="in" filter="dissolve">
                                      <p:cBhvr>
                                        <p:cTn id="66" dur="500"/>
                                        <p:tgtEl>
                                          <p:spTgt spid="75779">
                                            <p:txEl>
                                              <p:pRg st="7" end="7"/>
                                            </p:txEl>
                                          </p:spTgt>
                                        </p:tgtEl>
                                      </p:cBhvr>
                                    </p:animEffect>
                                  </p:childTnLst>
                                </p:cTn>
                              </p:par>
                              <p:par>
                                <p:cTn id="67" presetID="9" presetClass="entr" presetSubtype="0" fill="hold" nodeType="withEffect">
                                  <p:stCondLst>
                                    <p:cond delay="0"/>
                                  </p:stCondLst>
                                  <p:childTnLst>
                                    <p:set>
                                      <p:cBhvr>
                                        <p:cTn id="68" dur="1" fill="hold">
                                          <p:stCondLst>
                                            <p:cond delay="0"/>
                                          </p:stCondLst>
                                        </p:cTn>
                                        <p:tgtEl>
                                          <p:spTgt spid="75779">
                                            <p:txEl>
                                              <p:pRg st="8" end="8"/>
                                            </p:txEl>
                                          </p:spTgt>
                                        </p:tgtEl>
                                        <p:attrNameLst>
                                          <p:attrName>style.visibility</p:attrName>
                                        </p:attrNameLst>
                                      </p:cBhvr>
                                      <p:to>
                                        <p:strVal val="visible"/>
                                      </p:to>
                                    </p:set>
                                    <p:animEffect transition="in" filter="dissolve">
                                      <p:cBhvr>
                                        <p:cTn id="69" dur="500"/>
                                        <p:tgtEl>
                                          <p:spTgt spid="75779">
                                            <p:txEl>
                                              <p:pRg st="8" end="8"/>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 presetClass="exit" presetSubtype="10" fill="hold" nodeType="clickEffect">
                                  <p:stCondLst>
                                    <p:cond delay="0"/>
                                  </p:stCondLst>
                                  <p:childTnLst>
                                    <p:animEffect transition="out" filter="checkerboard(across)">
                                      <p:cBhvr>
                                        <p:cTn id="73" dur="500"/>
                                        <p:tgtEl>
                                          <p:spTgt spid="75788"/>
                                        </p:tgtEl>
                                      </p:cBhvr>
                                    </p:animEffect>
                                    <p:set>
                                      <p:cBhvr>
                                        <p:cTn id="74" dur="1" fill="hold">
                                          <p:stCondLst>
                                            <p:cond delay="499"/>
                                          </p:stCondLst>
                                        </p:cTn>
                                        <p:tgtEl>
                                          <p:spTgt spid="75788"/>
                                        </p:tgtEl>
                                        <p:attrNameLst>
                                          <p:attrName>style.visibility</p:attrName>
                                        </p:attrNameLst>
                                      </p:cBhvr>
                                      <p:to>
                                        <p:strVal val="hidden"/>
                                      </p:to>
                                    </p:set>
                                  </p:childTnLst>
                                </p:cTn>
                              </p:par>
                            </p:childTnLst>
                          </p:cTn>
                        </p:par>
                        <p:par>
                          <p:cTn id="75" fill="hold" nodeType="afterGroup">
                            <p:stCondLst>
                              <p:cond delay="500"/>
                            </p:stCondLst>
                            <p:childTnLst>
                              <p:par>
                                <p:cTn id="76" presetID="1" presetClass="mediacall" presetSubtype="0" fill="hold" nodeType="afterEffect">
                                  <p:stCondLst>
                                    <p:cond delay="0"/>
                                  </p:stCondLst>
                                  <p:childTnLst>
                                    <p:cmd type="call" cmd="playFrom(0.0)">
                                      <p:cBhvr>
                                        <p:cTn id="77" dur="814" fill="hold"/>
                                        <p:tgtEl>
                                          <p:spTgt spid="757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8" fill="hold" display="0">
                  <p:stCondLst>
                    <p:cond delay="indefinite"/>
                  </p:stCondLst>
                  <p:endCondLst>
                    <p:cond evt="onNext" delay="0">
                      <p:tgtEl>
                        <p:sldTgt/>
                      </p:tgtEl>
                    </p:cond>
                    <p:cond evt="onPrev" delay="0">
                      <p:tgtEl>
                        <p:sldTgt/>
                      </p:tgtEl>
                    </p:cond>
                    <p:cond evt="onStopAudio" delay="0">
                      <p:tgtEl>
                        <p:sldTgt/>
                      </p:tgtEl>
                    </p:cond>
                  </p:endCondLst>
                </p:cTn>
                <p:tgtEl>
                  <p:spTgt spid="75789"/>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a:extLst>
              <a:ext uri="{FF2B5EF4-FFF2-40B4-BE49-F238E27FC236}">
                <a16:creationId xmlns:a16="http://schemas.microsoft.com/office/drawing/2014/main" id="{EA708BEC-8D1A-E859-2BE5-0960437E2ADD}"/>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a:cs typeface="Arial" panose="020B0604020202020204" pitchFamily="34" charset="0"/>
              </a:rPr>
              <a:t>This powerpoint was kindly donated to </a:t>
            </a:r>
            <a:r>
              <a:rPr lang="en-GB" altLang="en-US" sz="2400">
                <a:cs typeface="Arial" panose="020B0604020202020204" pitchFamily="34" charset="0"/>
                <a:hlinkClick r:id="rId3"/>
              </a:rPr>
              <a:t>www.worldofteaching.com</a:t>
            </a:r>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r>
              <a:rPr lang="en-GB" altLang="en-US" sz="2400">
                <a:cs typeface="Arial" panose="020B0604020202020204" pitchFamily="34" charset="0"/>
                <a:hlinkClick r:id="rId3"/>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AEF7975-BD23-863A-0A8D-080F4FB926D4}"/>
              </a:ext>
            </a:extLst>
          </p:cNvPr>
          <p:cNvSpPr>
            <a:spLocks noGrp="1" noChangeArrowheads="1"/>
          </p:cNvSpPr>
          <p:nvPr>
            <p:ph type="title"/>
          </p:nvPr>
        </p:nvSpPr>
        <p:spPr/>
        <p:txBody>
          <a:bodyPr/>
          <a:lstStyle/>
          <a:p>
            <a:r>
              <a:rPr lang="en-US" altLang="en-US"/>
              <a:t>Magellan</a:t>
            </a:r>
          </a:p>
        </p:txBody>
      </p:sp>
      <p:sp>
        <p:nvSpPr>
          <p:cNvPr id="16387" name="Rectangle 3">
            <a:extLst>
              <a:ext uri="{FF2B5EF4-FFF2-40B4-BE49-F238E27FC236}">
                <a16:creationId xmlns:a16="http://schemas.microsoft.com/office/drawing/2014/main" id="{1C469CD7-54AE-D095-9D68-14411C467694}"/>
              </a:ext>
            </a:extLst>
          </p:cNvPr>
          <p:cNvSpPr>
            <a:spLocks noGrp="1" noChangeArrowheads="1"/>
          </p:cNvSpPr>
          <p:nvPr>
            <p:ph type="body" idx="1"/>
          </p:nvPr>
        </p:nvSpPr>
        <p:spPr/>
        <p:txBody>
          <a:bodyPr/>
          <a:lstStyle/>
          <a:p>
            <a:pPr>
              <a:lnSpc>
                <a:spcPct val="90000"/>
              </a:lnSpc>
            </a:pPr>
            <a:r>
              <a:rPr lang="en-US" altLang="en-US"/>
              <a:t>Ferdinand Magellan was a Portugese maritime (sea) explorer who sailed for the country of Spain (just like Columbus and Cortes).  He led the </a:t>
            </a:r>
            <a:r>
              <a:rPr lang="en-US" altLang="en-US">
                <a:solidFill>
                  <a:schemeClr val="folHlink"/>
                </a:solidFill>
              </a:rPr>
              <a:t>1st</a:t>
            </a:r>
            <a:r>
              <a:rPr lang="en-US" altLang="en-US"/>
              <a:t> successful </a:t>
            </a:r>
            <a:r>
              <a:rPr lang="en-US" altLang="en-US" i="1" u="sng">
                <a:solidFill>
                  <a:srgbClr val="33CC33"/>
                </a:solidFill>
              </a:rPr>
              <a:t>attempt</a:t>
            </a:r>
            <a:r>
              <a:rPr lang="en-US" altLang="en-US"/>
              <a:t> to sail around the </a:t>
            </a:r>
            <a:r>
              <a:rPr lang="en-US" altLang="en-US" i="1"/>
              <a:t>entire Earth!</a:t>
            </a:r>
          </a:p>
          <a:p>
            <a:pPr>
              <a:lnSpc>
                <a:spcPct val="90000"/>
              </a:lnSpc>
              <a:buFontTx/>
              <a:buNone/>
            </a:pPr>
            <a:endParaRPr lang="en-US" altLang="en-US"/>
          </a:p>
          <a:p>
            <a:pPr>
              <a:lnSpc>
                <a:spcPct val="90000"/>
              </a:lnSpc>
              <a:buFontTx/>
              <a:buNone/>
            </a:pPr>
            <a:r>
              <a:rPr lang="en-US" altLang="en-US"/>
              <a:t>Magellan = 1</a:t>
            </a:r>
            <a:r>
              <a:rPr lang="en-US" altLang="en-US" baseline="30000"/>
              <a:t>st</a:t>
            </a:r>
            <a:r>
              <a:rPr lang="en-US" altLang="en-US"/>
              <a:t> attempt to go all the way 			         around the world!</a:t>
            </a:r>
          </a:p>
          <a:p>
            <a:pPr>
              <a:lnSpc>
                <a:spcPct val="90000"/>
              </a:lnSpc>
              <a:buFontTx/>
              <a:buNone/>
            </a:pP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3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163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4038271-F01D-6E28-76D6-24BBD70FADBF}"/>
              </a:ext>
            </a:extLst>
          </p:cNvPr>
          <p:cNvSpPr>
            <a:spLocks noGrp="1" noChangeArrowheads="1"/>
          </p:cNvSpPr>
          <p:nvPr>
            <p:ph type="title"/>
          </p:nvPr>
        </p:nvSpPr>
        <p:spPr>
          <a:xfrm>
            <a:off x="457200" y="228600"/>
            <a:ext cx="8229600" cy="228600"/>
          </a:xfrm>
        </p:spPr>
        <p:txBody>
          <a:bodyPr/>
          <a:lstStyle/>
          <a:p>
            <a:r>
              <a:rPr lang="en-US" altLang="en-US" sz="4000"/>
              <a:t>Magellan </a:t>
            </a:r>
          </a:p>
        </p:txBody>
      </p:sp>
      <p:sp>
        <p:nvSpPr>
          <p:cNvPr id="20483" name="Rectangle 3">
            <a:extLst>
              <a:ext uri="{FF2B5EF4-FFF2-40B4-BE49-F238E27FC236}">
                <a16:creationId xmlns:a16="http://schemas.microsoft.com/office/drawing/2014/main" id="{030C74ED-FF32-BC69-5BF7-474EA1741078}"/>
              </a:ext>
            </a:extLst>
          </p:cNvPr>
          <p:cNvSpPr>
            <a:spLocks noGrp="1" noChangeArrowheads="1"/>
          </p:cNvSpPr>
          <p:nvPr>
            <p:ph type="body" idx="1"/>
          </p:nvPr>
        </p:nvSpPr>
        <p:spPr>
          <a:xfrm>
            <a:off x="457200" y="838200"/>
            <a:ext cx="8229600" cy="3505200"/>
          </a:xfrm>
        </p:spPr>
        <p:txBody>
          <a:bodyPr/>
          <a:lstStyle/>
          <a:p>
            <a:r>
              <a:rPr lang="en-US" altLang="en-US"/>
              <a:t>He became the </a:t>
            </a:r>
            <a:r>
              <a:rPr lang="en-US" altLang="en-US" u="sng"/>
              <a:t>first person</a:t>
            </a:r>
            <a:r>
              <a:rPr lang="en-US" altLang="en-US"/>
              <a:t> to lead an expedition </a:t>
            </a:r>
            <a:r>
              <a:rPr lang="en-US" altLang="en-US" i="1"/>
              <a:t>sailing westward from Europe to Asia</a:t>
            </a:r>
            <a:r>
              <a:rPr lang="en-US" altLang="en-US"/>
              <a:t> </a:t>
            </a:r>
            <a:r>
              <a:rPr lang="en-US" altLang="en-US" sz="4000" b="1"/>
              <a:t>and</a:t>
            </a:r>
            <a:r>
              <a:rPr lang="en-US" altLang="en-US" i="1"/>
              <a:t> to</a:t>
            </a:r>
            <a:r>
              <a:rPr lang="en-US" altLang="en-US"/>
              <a:t> </a:t>
            </a:r>
            <a:r>
              <a:rPr lang="en-US" altLang="en-US" i="1"/>
              <a:t>cross the Pacific Ocean.</a:t>
            </a:r>
          </a:p>
          <a:p>
            <a:pPr>
              <a:buFontTx/>
              <a:buNone/>
            </a:pPr>
            <a:r>
              <a:rPr lang="en-US" altLang="en-US" i="1"/>
              <a:t>				</a:t>
            </a:r>
          </a:p>
          <a:p>
            <a:pPr>
              <a:buFontTx/>
              <a:buNone/>
            </a:pPr>
            <a:r>
              <a:rPr lang="en-US" altLang="en-US" i="1"/>
              <a:t>Asia &lt;&lt;&lt;&lt;&lt;&lt; </a:t>
            </a:r>
            <a:r>
              <a:rPr lang="en-US" altLang="en-US" i="1">
                <a:solidFill>
                  <a:srgbClr val="3399FF"/>
                </a:solidFill>
              </a:rPr>
              <a:t>Pacific Ocean </a:t>
            </a:r>
            <a:r>
              <a:rPr lang="en-US" altLang="en-US" i="1"/>
              <a:t>&lt;&lt;&lt;&lt;&lt;  Europe</a:t>
            </a:r>
          </a:p>
          <a:p>
            <a:pPr>
              <a:buFontTx/>
              <a:buNone/>
            </a:pPr>
            <a:r>
              <a:rPr lang="en-US" altLang="en-US" i="1"/>
              <a:t>		(west)        		  (west)	</a:t>
            </a:r>
          </a:p>
        </p:txBody>
      </p:sp>
      <p:sp>
        <p:nvSpPr>
          <p:cNvPr id="20485" name="AutoShape 5">
            <a:extLst>
              <a:ext uri="{FF2B5EF4-FFF2-40B4-BE49-F238E27FC236}">
                <a16:creationId xmlns:a16="http://schemas.microsoft.com/office/drawing/2014/main" id="{3ED38AC6-1082-18CC-6135-6ECB6BE938A9}"/>
              </a:ext>
            </a:extLst>
          </p:cNvPr>
          <p:cNvSpPr>
            <a:spLocks noChangeArrowheads="1"/>
          </p:cNvSpPr>
          <p:nvPr/>
        </p:nvSpPr>
        <p:spPr bwMode="auto">
          <a:xfrm>
            <a:off x="6705600" y="4876800"/>
            <a:ext cx="1524000" cy="152400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7" name="Text Box 7">
            <a:extLst>
              <a:ext uri="{FF2B5EF4-FFF2-40B4-BE49-F238E27FC236}">
                <a16:creationId xmlns:a16="http://schemas.microsoft.com/office/drawing/2014/main" id="{2F52751A-5B53-48C0-31D6-2777E92337D9}"/>
              </a:ext>
            </a:extLst>
          </p:cNvPr>
          <p:cNvSpPr txBox="1">
            <a:spLocks noChangeArrowheads="1"/>
          </p:cNvSpPr>
          <p:nvPr/>
        </p:nvSpPr>
        <p:spPr bwMode="auto">
          <a:xfrm>
            <a:off x="7086600" y="4419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North</a:t>
            </a:r>
          </a:p>
        </p:txBody>
      </p:sp>
      <p:sp>
        <p:nvSpPr>
          <p:cNvPr id="20489" name="Text Box 9">
            <a:extLst>
              <a:ext uri="{FF2B5EF4-FFF2-40B4-BE49-F238E27FC236}">
                <a16:creationId xmlns:a16="http://schemas.microsoft.com/office/drawing/2014/main" id="{240E71CD-098D-3D12-90D0-ED0DF8738786}"/>
              </a:ext>
            </a:extLst>
          </p:cNvPr>
          <p:cNvSpPr txBox="1">
            <a:spLocks noChangeArrowheads="1"/>
          </p:cNvSpPr>
          <p:nvPr/>
        </p:nvSpPr>
        <p:spPr bwMode="auto">
          <a:xfrm>
            <a:off x="6019800" y="5410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West</a:t>
            </a:r>
          </a:p>
        </p:txBody>
      </p:sp>
      <p:sp>
        <p:nvSpPr>
          <p:cNvPr id="20490" name="Text Box 10">
            <a:extLst>
              <a:ext uri="{FF2B5EF4-FFF2-40B4-BE49-F238E27FC236}">
                <a16:creationId xmlns:a16="http://schemas.microsoft.com/office/drawing/2014/main" id="{D3F29AD6-30E2-159D-EFF9-EC1EF6320576}"/>
              </a:ext>
            </a:extLst>
          </p:cNvPr>
          <p:cNvSpPr txBox="1">
            <a:spLocks noChangeArrowheads="1"/>
          </p:cNvSpPr>
          <p:nvPr/>
        </p:nvSpPr>
        <p:spPr bwMode="auto">
          <a:xfrm>
            <a:off x="8305800" y="5410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East</a:t>
            </a:r>
          </a:p>
        </p:txBody>
      </p:sp>
      <p:sp>
        <p:nvSpPr>
          <p:cNvPr id="20491" name="Text Box 11">
            <a:extLst>
              <a:ext uri="{FF2B5EF4-FFF2-40B4-BE49-F238E27FC236}">
                <a16:creationId xmlns:a16="http://schemas.microsoft.com/office/drawing/2014/main" id="{C74B4D57-1636-2F8A-5179-6736923AD0C4}"/>
              </a:ext>
            </a:extLst>
          </p:cNvPr>
          <p:cNvSpPr txBox="1">
            <a:spLocks noChangeArrowheads="1"/>
          </p:cNvSpPr>
          <p:nvPr/>
        </p:nvSpPr>
        <p:spPr bwMode="auto">
          <a:xfrm>
            <a:off x="7086600" y="64008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South</a:t>
            </a:r>
          </a:p>
        </p:txBody>
      </p:sp>
      <p:sp>
        <p:nvSpPr>
          <p:cNvPr id="20492" name="Text Box 12">
            <a:extLst>
              <a:ext uri="{FF2B5EF4-FFF2-40B4-BE49-F238E27FC236}">
                <a16:creationId xmlns:a16="http://schemas.microsoft.com/office/drawing/2014/main" id="{FA6C3466-EA13-D1CD-7D08-C2BACFF5A10E}"/>
              </a:ext>
            </a:extLst>
          </p:cNvPr>
          <p:cNvSpPr txBox="1">
            <a:spLocks noChangeArrowheads="1"/>
          </p:cNvSpPr>
          <p:nvPr/>
        </p:nvSpPr>
        <p:spPr bwMode="auto">
          <a:xfrm>
            <a:off x="762000" y="53340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&lt;&lt;&lt;&lt;&lt;&lt;&lt;&lt;&lt;&lt;&lt;&lt;&lt;&lt;&lt;&lt;&lt;&lt;&lt;&lt;&lt;&lt;&lt;&lt;&lt;&lt;&lt;&lt;</a:t>
            </a:r>
          </a:p>
        </p:txBody>
      </p:sp>
      <p:pic>
        <p:nvPicPr>
          <p:cNvPr id="20493" name="Picture 13">
            <a:hlinkClick r:id="" action="ppaction://media"/>
            <a:extLst>
              <a:ext uri="{FF2B5EF4-FFF2-40B4-BE49-F238E27FC236}">
                <a16:creationId xmlns:a16="http://schemas.microsoft.com/office/drawing/2014/main" id="{9FBFA011-8D40-C883-2DAB-34AB4167D7C0}"/>
              </a:ext>
            </a:extLst>
          </p:cNvPr>
          <p:cNvPicPr>
            <a:picLocks noRot="1" noChangeAspect="1" noChangeArrowheads="1"/>
          </p:cNvPicPr>
          <p:nvPr>
            <a:wavAudioFile r:embed="rId1" name="MSj03883770000[1].wav"/>
          </p:nvPr>
        </p:nvPicPr>
        <p:blipFill>
          <a:blip r:embed="rId4">
            <a:extLst>
              <a:ext uri="{28A0092B-C50C-407E-A947-70E740481C1C}">
                <a14:useLocalDpi xmlns:a14="http://schemas.microsoft.com/office/drawing/2010/main" val="0"/>
              </a:ext>
            </a:extLst>
          </a:blip>
          <a:srcRect/>
          <a:stretch>
            <a:fillRect/>
          </a:stretch>
        </p:blipFill>
        <p:spPr bwMode="auto">
          <a:xfrm>
            <a:off x="9372600" y="3124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0" fill="hold"/>
                                        <p:tgtEl>
                                          <p:spTgt spid="20483">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0" fill="hold"/>
                                        <p:tgtEl>
                                          <p:spTgt spid="20483">
                                            <p:txEl>
                                              <p:pRg st="1" end="1"/>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20483">
                                            <p:txEl>
                                              <p:pRg st="1" end="1"/>
                                            </p:txEl>
                                          </p:spTgt>
                                        </p:tgtEl>
                                        <p:attrNameLst>
                                          <p:attrName>ppt_y</p:attrName>
                                        </p:attrNameLst>
                                      </p:cBhvr>
                                      <p:tavLst>
                                        <p:tav tm="0">
                                          <p:val>
                                            <p:strVal val="#ppt_y"/>
                                          </p:val>
                                        </p:tav>
                                        <p:tav tm="100000">
                                          <p:val>
                                            <p:strVal val="#ppt_y"/>
                                          </p:val>
                                        </p:tav>
                                      </p:tavLst>
                                    </p:anim>
                                  </p:childTnLst>
                                </p:cTn>
                              </p:par>
                              <p:par>
                                <p:cTn id="15" presetID="7" presetClass="entr" presetSubtype="2" fill="hold" nodeType="with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 calcmode="lin" valueType="num">
                                      <p:cBhvr additive="base">
                                        <p:cTn id="17" dur="5000" fill="hold"/>
                                        <p:tgtEl>
                                          <p:spTgt spid="20483">
                                            <p:txEl>
                                              <p:pRg st="2" end="2"/>
                                            </p:txEl>
                                          </p:spTgt>
                                        </p:tgtEl>
                                        <p:attrNameLst>
                                          <p:attrName>ppt_x</p:attrName>
                                        </p:attrNameLst>
                                      </p:cBhvr>
                                      <p:tavLst>
                                        <p:tav tm="0">
                                          <p:val>
                                            <p:strVal val="1+#ppt_w/2"/>
                                          </p:val>
                                        </p:tav>
                                        <p:tav tm="100000">
                                          <p:val>
                                            <p:strVal val="#ppt_x"/>
                                          </p:val>
                                        </p:tav>
                                      </p:tavLst>
                                    </p:anim>
                                    <p:anim calcmode="lin" valueType="num">
                                      <p:cBhvr additive="base">
                                        <p:cTn id="18" dur="5000" fill="hold"/>
                                        <p:tgtEl>
                                          <p:spTgt spid="20483">
                                            <p:txEl>
                                              <p:pRg st="2" end="2"/>
                                            </p:txEl>
                                          </p:spTgt>
                                        </p:tgtEl>
                                        <p:attrNameLst>
                                          <p:attrName>ppt_y</p:attrName>
                                        </p:attrNameLst>
                                      </p:cBhvr>
                                      <p:tavLst>
                                        <p:tav tm="0">
                                          <p:val>
                                            <p:strVal val="#ppt_y"/>
                                          </p:val>
                                        </p:tav>
                                        <p:tav tm="100000">
                                          <p:val>
                                            <p:strVal val="#ppt_y"/>
                                          </p:val>
                                        </p:tav>
                                      </p:tavLst>
                                    </p:anim>
                                  </p:childTnLst>
                                </p:cTn>
                              </p:par>
                              <p:par>
                                <p:cTn id="19" presetID="7" presetClass="entr" presetSubtype="2" fill="hold" nodeType="with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 calcmode="lin" valueType="num">
                                      <p:cBhvr additive="base">
                                        <p:cTn id="21" dur="5000" fill="hold"/>
                                        <p:tgtEl>
                                          <p:spTgt spid="20483">
                                            <p:txEl>
                                              <p:pRg st="3" end="3"/>
                                            </p:txEl>
                                          </p:spTgt>
                                        </p:tgtEl>
                                        <p:attrNameLst>
                                          <p:attrName>ppt_x</p:attrName>
                                        </p:attrNameLst>
                                      </p:cBhvr>
                                      <p:tavLst>
                                        <p:tav tm="0">
                                          <p:val>
                                            <p:strVal val="1+#ppt_w/2"/>
                                          </p:val>
                                        </p:tav>
                                        <p:tav tm="100000">
                                          <p:val>
                                            <p:strVal val="#ppt_x"/>
                                          </p:val>
                                        </p:tav>
                                      </p:tavLst>
                                    </p:anim>
                                    <p:anim calcmode="lin" valueType="num">
                                      <p:cBhvr additive="base">
                                        <p:cTn id="22" dur="50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0485"/>
                                        </p:tgtEl>
                                        <p:attrNameLst>
                                          <p:attrName>style.visibility</p:attrName>
                                        </p:attrNameLst>
                                      </p:cBhvr>
                                      <p:to>
                                        <p:strVal val="visible"/>
                                      </p:to>
                                    </p:set>
                                    <p:animEffect transition="in" filter="dissolve">
                                      <p:cBhvr>
                                        <p:cTn id="27" dur="500"/>
                                        <p:tgtEl>
                                          <p:spTgt spid="204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0487"/>
                                        </p:tgtEl>
                                        <p:attrNameLst>
                                          <p:attrName>style.visibility</p:attrName>
                                        </p:attrNameLst>
                                      </p:cBhvr>
                                      <p:to>
                                        <p:strVal val="visible"/>
                                      </p:to>
                                    </p:set>
                                    <p:animEffect transition="in" filter="dissolve">
                                      <p:cBhvr>
                                        <p:cTn id="32" dur="500"/>
                                        <p:tgtEl>
                                          <p:spTgt spid="20487"/>
                                        </p:tgtEl>
                                      </p:cBhvr>
                                    </p:animEffect>
                                  </p:childTnLst>
                                </p:cTn>
                              </p:par>
                              <p:par>
                                <p:cTn id="33" presetID="9" presetClass="entr" presetSubtype="0" fill="hold" nodeType="withEffect">
                                  <p:stCondLst>
                                    <p:cond delay="0"/>
                                  </p:stCondLst>
                                  <p:childTnLst>
                                    <p:set>
                                      <p:cBhvr>
                                        <p:cTn id="34" dur="1" fill="hold">
                                          <p:stCondLst>
                                            <p:cond delay="0"/>
                                          </p:stCondLst>
                                        </p:cTn>
                                        <p:tgtEl>
                                          <p:spTgt spid="20490"/>
                                        </p:tgtEl>
                                        <p:attrNameLst>
                                          <p:attrName>style.visibility</p:attrName>
                                        </p:attrNameLst>
                                      </p:cBhvr>
                                      <p:to>
                                        <p:strVal val="visible"/>
                                      </p:to>
                                    </p:set>
                                    <p:animEffect transition="in" filter="dissolve">
                                      <p:cBhvr>
                                        <p:cTn id="35" dur="500"/>
                                        <p:tgtEl>
                                          <p:spTgt spid="20490"/>
                                        </p:tgtEl>
                                      </p:cBhvr>
                                    </p:animEffect>
                                  </p:childTnLst>
                                </p:cTn>
                              </p:par>
                              <p:par>
                                <p:cTn id="36" presetID="9" presetClass="entr" presetSubtype="0" fill="hold" nodeType="withEffect">
                                  <p:stCondLst>
                                    <p:cond delay="0"/>
                                  </p:stCondLst>
                                  <p:childTnLst>
                                    <p:set>
                                      <p:cBhvr>
                                        <p:cTn id="37" dur="1" fill="hold">
                                          <p:stCondLst>
                                            <p:cond delay="0"/>
                                          </p:stCondLst>
                                        </p:cTn>
                                        <p:tgtEl>
                                          <p:spTgt spid="20491"/>
                                        </p:tgtEl>
                                        <p:attrNameLst>
                                          <p:attrName>style.visibility</p:attrName>
                                        </p:attrNameLst>
                                      </p:cBhvr>
                                      <p:to>
                                        <p:strVal val="visible"/>
                                      </p:to>
                                    </p:set>
                                    <p:animEffect transition="in" filter="dissolve">
                                      <p:cBhvr>
                                        <p:cTn id="38" dur="500"/>
                                        <p:tgtEl>
                                          <p:spTgt spid="20491"/>
                                        </p:tgtEl>
                                      </p:cBhvr>
                                    </p:animEffect>
                                  </p:childTnLst>
                                </p:cTn>
                              </p:par>
                              <p:par>
                                <p:cTn id="39" presetID="9" presetClass="entr" presetSubtype="0" fill="hold" nodeType="withEffect">
                                  <p:stCondLst>
                                    <p:cond delay="0"/>
                                  </p:stCondLst>
                                  <p:childTnLst>
                                    <p:set>
                                      <p:cBhvr>
                                        <p:cTn id="40" dur="1" fill="hold">
                                          <p:stCondLst>
                                            <p:cond delay="0"/>
                                          </p:stCondLst>
                                        </p:cTn>
                                        <p:tgtEl>
                                          <p:spTgt spid="20489"/>
                                        </p:tgtEl>
                                        <p:attrNameLst>
                                          <p:attrName>style.visibility</p:attrName>
                                        </p:attrNameLst>
                                      </p:cBhvr>
                                      <p:to>
                                        <p:strVal val="visible"/>
                                      </p:to>
                                    </p:set>
                                    <p:animEffect transition="in" filter="dissolve">
                                      <p:cBhvr>
                                        <p:cTn id="41" dur="500"/>
                                        <p:tgtEl>
                                          <p:spTgt spid="2048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7" presetClass="entr" presetSubtype="2" fill="hold" nodeType="clickEffect">
                                  <p:stCondLst>
                                    <p:cond delay="0"/>
                                  </p:stCondLst>
                                  <p:childTnLst>
                                    <p:set>
                                      <p:cBhvr>
                                        <p:cTn id="45" dur="1" fill="hold">
                                          <p:stCondLst>
                                            <p:cond delay="0"/>
                                          </p:stCondLst>
                                        </p:cTn>
                                        <p:tgtEl>
                                          <p:spTgt spid="20492"/>
                                        </p:tgtEl>
                                        <p:attrNameLst>
                                          <p:attrName>style.visibility</p:attrName>
                                        </p:attrNameLst>
                                      </p:cBhvr>
                                      <p:to>
                                        <p:strVal val="visible"/>
                                      </p:to>
                                    </p:set>
                                    <p:anim calcmode="lin" valueType="num">
                                      <p:cBhvr additive="base">
                                        <p:cTn id="46" dur="5000" fill="hold"/>
                                        <p:tgtEl>
                                          <p:spTgt spid="20492"/>
                                        </p:tgtEl>
                                        <p:attrNameLst>
                                          <p:attrName>ppt_x</p:attrName>
                                        </p:attrNameLst>
                                      </p:cBhvr>
                                      <p:tavLst>
                                        <p:tav tm="0">
                                          <p:val>
                                            <p:strVal val="1+#ppt_w/2"/>
                                          </p:val>
                                        </p:tav>
                                        <p:tav tm="100000">
                                          <p:val>
                                            <p:strVal val="#ppt_x"/>
                                          </p:val>
                                        </p:tav>
                                      </p:tavLst>
                                    </p:anim>
                                    <p:anim calcmode="lin" valueType="num">
                                      <p:cBhvr additive="base">
                                        <p:cTn id="47" dur="5000" fill="hold"/>
                                        <p:tgtEl>
                                          <p:spTgt spid="20492"/>
                                        </p:tgtEl>
                                        <p:attrNameLst>
                                          <p:attrName>ppt_y</p:attrName>
                                        </p:attrNameLst>
                                      </p:cBhvr>
                                      <p:tavLst>
                                        <p:tav tm="0">
                                          <p:val>
                                            <p:strVal val="#ppt_y"/>
                                          </p:val>
                                        </p:tav>
                                        <p:tav tm="100000">
                                          <p:val>
                                            <p:strVal val="#ppt_y"/>
                                          </p:val>
                                        </p:tav>
                                      </p:tavLst>
                                    </p:anim>
                                  </p:childTnLst>
                                </p:cTn>
                              </p:par>
                              <p:par>
                                <p:cTn id="48" presetID="1" presetClass="mediacall" presetSubtype="0" fill="hold" nodeType="withEffect">
                                  <p:stCondLst>
                                    <p:cond delay="0"/>
                                  </p:stCondLst>
                                  <p:childTnLst>
                                    <p:cmd type="call" cmd="playFrom(0.0)">
                                      <p:cBhvr>
                                        <p:cTn id="49" dur="1356" fill="hold"/>
                                        <p:tgtEl>
                                          <p:spTgt spid="2049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20493"/>
                </p:tgtEl>
              </p:cMediaNode>
            </p:audio>
          </p:childTnLst>
        </p:cTn>
      </p:par>
    </p:tnLst>
    <p:bldLst>
      <p:bldP spid="20487" grpId="0"/>
      <p:bldP spid="20489" grpId="0"/>
      <p:bldP spid="20490" grpId="0"/>
      <p:bldP spid="20491" grpId="0"/>
      <p:bldP spid="2049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91F728B-9FD6-4653-8DB9-11D1F22B0DC7}"/>
              </a:ext>
            </a:extLst>
          </p:cNvPr>
          <p:cNvSpPr>
            <a:spLocks noGrp="1" noChangeArrowheads="1"/>
          </p:cNvSpPr>
          <p:nvPr>
            <p:ph type="title"/>
          </p:nvPr>
        </p:nvSpPr>
        <p:spPr/>
        <p:txBody>
          <a:bodyPr/>
          <a:lstStyle/>
          <a:p>
            <a:endParaRPr lang="en-GB" altLang="en-US"/>
          </a:p>
        </p:txBody>
      </p:sp>
      <p:sp>
        <p:nvSpPr>
          <p:cNvPr id="30723" name="Rectangle 3">
            <a:extLst>
              <a:ext uri="{FF2B5EF4-FFF2-40B4-BE49-F238E27FC236}">
                <a16:creationId xmlns:a16="http://schemas.microsoft.com/office/drawing/2014/main" id="{B3C5B682-EC64-3DFF-0B2B-D3ABB36F6575}"/>
              </a:ext>
            </a:extLst>
          </p:cNvPr>
          <p:cNvSpPr>
            <a:spLocks noGrp="1" noChangeArrowheads="1"/>
          </p:cNvSpPr>
          <p:nvPr>
            <p:ph type="body" idx="1"/>
          </p:nvPr>
        </p:nvSpPr>
        <p:spPr/>
        <p:txBody>
          <a:bodyPr/>
          <a:lstStyle/>
          <a:p>
            <a:endParaRPr lang="en-GB" altLang="en-US"/>
          </a:p>
        </p:txBody>
      </p:sp>
      <p:pic>
        <p:nvPicPr>
          <p:cNvPr id="30724" name="Picture 4">
            <a:extLst>
              <a:ext uri="{FF2B5EF4-FFF2-40B4-BE49-F238E27FC236}">
                <a16:creationId xmlns:a16="http://schemas.microsoft.com/office/drawing/2014/main" id="{E33E805A-EF64-B53D-C008-E9EED66BAD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14400"/>
            <a:ext cx="9144000" cy="57324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25" name="Text Box 5">
            <a:extLst>
              <a:ext uri="{FF2B5EF4-FFF2-40B4-BE49-F238E27FC236}">
                <a16:creationId xmlns:a16="http://schemas.microsoft.com/office/drawing/2014/main" id="{C930E10A-C657-3477-CD42-21214E84EECA}"/>
              </a:ext>
            </a:extLst>
          </p:cNvPr>
          <p:cNvSpPr txBox="1">
            <a:spLocks noChangeArrowheads="1"/>
          </p:cNvSpPr>
          <p:nvPr/>
        </p:nvSpPr>
        <p:spPr bwMode="auto">
          <a:xfrm>
            <a:off x="2971800" y="24384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800000"/>
                </a:solidFill>
              </a:rPr>
              <a:t>Starting point</a:t>
            </a:r>
          </a:p>
        </p:txBody>
      </p:sp>
      <p:sp>
        <p:nvSpPr>
          <p:cNvPr id="30727" name="Line 7">
            <a:extLst>
              <a:ext uri="{FF2B5EF4-FFF2-40B4-BE49-F238E27FC236}">
                <a16:creationId xmlns:a16="http://schemas.microsoft.com/office/drawing/2014/main" id="{5AD22D50-22CF-DF6C-0039-69885612055F}"/>
              </a:ext>
            </a:extLst>
          </p:cNvPr>
          <p:cNvSpPr>
            <a:spLocks noChangeShapeType="1"/>
          </p:cNvSpPr>
          <p:nvPr/>
        </p:nvSpPr>
        <p:spPr bwMode="auto">
          <a:xfrm flipH="1">
            <a:off x="3124200" y="2971800"/>
            <a:ext cx="304800" cy="533400"/>
          </a:xfrm>
          <a:prstGeom prst="line">
            <a:avLst/>
          </a:prstGeom>
          <a:noFill/>
          <a:ln w="38100">
            <a:solidFill>
              <a:schemeClr val="fo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8" name="Line 8">
            <a:extLst>
              <a:ext uri="{FF2B5EF4-FFF2-40B4-BE49-F238E27FC236}">
                <a16:creationId xmlns:a16="http://schemas.microsoft.com/office/drawing/2014/main" id="{FB573E1C-418A-D555-E771-CEB54C9FFA51}"/>
              </a:ext>
            </a:extLst>
          </p:cNvPr>
          <p:cNvSpPr>
            <a:spLocks noChangeShapeType="1"/>
          </p:cNvSpPr>
          <p:nvPr/>
        </p:nvSpPr>
        <p:spPr bwMode="auto">
          <a:xfrm flipH="1">
            <a:off x="2819400" y="3733800"/>
            <a:ext cx="228600" cy="990600"/>
          </a:xfrm>
          <a:prstGeom prst="line">
            <a:avLst/>
          </a:prstGeom>
          <a:noFill/>
          <a:ln w="38100">
            <a:solidFill>
              <a:schemeClr val="fo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9" name="Oval 9">
            <a:extLst>
              <a:ext uri="{FF2B5EF4-FFF2-40B4-BE49-F238E27FC236}">
                <a16:creationId xmlns:a16="http://schemas.microsoft.com/office/drawing/2014/main" id="{A8434815-4369-1E57-4FF2-FB2D0A8AFC7B}"/>
              </a:ext>
            </a:extLst>
          </p:cNvPr>
          <p:cNvSpPr>
            <a:spLocks noChangeArrowheads="1"/>
          </p:cNvSpPr>
          <p:nvPr/>
        </p:nvSpPr>
        <p:spPr bwMode="auto">
          <a:xfrm>
            <a:off x="7239000" y="3200400"/>
            <a:ext cx="1447800" cy="533400"/>
          </a:xfrm>
          <a:prstGeom prst="ellipse">
            <a:avLst/>
          </a:prstGeom>
          <a:noFill/>
          <a:ln w="952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30" name="Line 10">
            <a:extLst>
              <a:ext uri="{FF2B5EF4-FFF2-40B4-BE49-F238E27FC236}">
                <a16:creationId xmlns:a16="http://schemas.microsoft.com/office/drawing/2014/main" id="{23C8B809-E0BF-1B74-7BBA-20E637ADE17F}"/>
              </a:ext>
            </a:extLst>
          </p:cNvPr>
          <p:cNvSpPr>
            <a:spLocks noChangeShapeType="1"/>
          </p:cNvSpPr>
          <p:nvPr/>
        </p:nvSpPr>
        <p:spPr bwMode="auto">
          <a:xfrm flipH="1">
            <a:off x="2286000" y="5105400"/>
            <a:ext cx="457200" cy="914400"/>
          </a:xfrm>
          <a:prstGeom prst="line">
            <a:avLst/>
          </a:prstGeom>
          <a:noFill/>
          <a:ln w="38100">
            <a:solidFill>
              <a:schemeClr val="fo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1" name="Line 11">
            <a:extLst>
              <a:ext uri="{FF2B5EF4-FFF2-40B4-BE49-F238E27FC236}">
                <a16:creationId xmlns:a16="http://schemas.microsoft.com/office/drawing/2014/main" id="{2230985C-B942-2CDA-DED9-337921640FB8}"/>
              </a:ext>
            </a:extLst>
          </p:cNvPr>
          <p:cNvSpPr>
            <a:spLocks noChangeShapeType="1"/>
          </p:cNvSpPr>
          <p:nvPr/>
        </p:nvSpPr>
        <p:spPr bwMode="auto">
          <a:xfrm flipH="1" flipV="1">
            <a:off x="152400" y="4953000"/>
            <a:ext cx="1752600" cy="1219200"/>
          </a:xfrm>
          <a:prstGeom prst="line">
            <a:avLst/>
          </a:prstGeom>
          <a:noFill/>
          <a:ln w="38100">
            <a:solidFill>
              <a:schemeClr val="fo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3" name="Line 13">
            <a:extLst>
              <a:ext uri="{FF2B5EF4-FFF2-40B4-BE49-F238E27FC236}">
                <a16:creationId xmlns:a16="http://schemas.microsoft.com/office/drawing/2014/main" id="{AE4D41FE-7397-6F16-801C-B5E1EF28ABF1}"/>
              </a:ext>
            </a:extLst>
          </p:cNvPr>
          <p:cNvSpPr>
            <a:spLocks noChangeShapeType="1"/>
          </p:cNvSpPr>
          <p:nvPr/>
        </p:nvSpPr>
        <p:spPr bwMode="auto">
          <a:xfrm>
            <a:off x="7467600" y="3733800"/>
            <a:ext cx="914400" cy="76200"/>
          </a:xfrm>
          <a:prstGeom prst="line">
            <a:avLst/>
          </a:prstGeom>
          <a:noFill/>
          <a:ln w="38100">
            <a:solidFill>
              <a:schemeClr val="folHlink"/>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4" name="Line 14">
            <a:extLst>
              <a:ext uri="{FF2B5EF4-FFF2-40B4-BE49-F238E27FC236}">
                <a16:creationId xmlns:a16="http://schemas.microsoft.com/office/drawing/2014/main" id="{7D7794EF-7B4A-0764-7B3D-8A255AC9CC27}"/>
              </a:ext>
            </a:extLst>
          </p:cNvPr>
          <p:cNvSpPr>
            <a:spLocks noChangeShapeType="1"/>
          </p:cNvSpPr>
          <p:nvPr/>
        </p:nvSpPr>
        <p:spPr bwMode="auto">
          <a:xfrm flipH="1" flipV="1">
            <a:off x="8610600" y="3962400"/>
            <a:ext cx="533400" cy="228600"/>
          </a:xfrm>
          <a:prstGeom prst="line">
            <a:avLst/>
          </a:prstGeom>
          <a:noFill/>
          <a:ln w="38100">
            <a:solidFill>
              <a:schemeClr val="fo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6" name="Line 16">
            <a:extLst>
              <a:ext uri="{FF2B5EF4-FFF2-40B4-BE49-F238E27FC236}">
                <a16:creationId xmlns:a16="http://schemas.microsoft.com/office/drawing/2014/main" id="{C184593D-D2F9-6613-EB3A-2DB2C1420648}"/>
              </a:ext>
            </a:extLst>
          </p:cNvPr>
          <p:cNvSpPr>
            <a:spLocks noChangeShapeType="1"/>
          </p:cNvSpPr>
          <p:nvPr/>
        </p:nvSpPr>
        <p:spPr bwMode="auto">
          <a:xfrm flipH="1">
            <a:off x="7086600" y="3886200"/>
            <a:ext cx="76200" cy="533400"/>
          </a:xfrm>
          <a:prstGeom prst="line">
            <a:avLst/>
          </a:prstGeom>
          <a:noFill/>
          <a:ln w="3810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7" name="Line 17">
            <a:extLst>
              <a:ext uri="{FF2B5EF4-FFF2-40B4-BE49-F238E27FC236}">
                <a16:creationId xmlns:a16="http://schemas.microsoft.com/office/drawing/2014/main" id="{C0C30C46-0F9D-1887-998F-3B200EBED764}"/>
              </a:ext>
            </a:extLst>
          </p:cNvPr>
          <p:cNvSpPr>
            <a:spLocks noChangeShapeType="1"/>
          </p:cNvSpPr>
          <p:nvPr/>
        </p:nvSpPr>
        <p:spPr bwMode="auto">
          <a:xfrm flipH="1">
            <a:off x="6400800" y="4495800"/>
            <a:ext cx="609600" cy="381000"/>
          </a:xfrm>
          <a:prstGeom prst="line">
            <a:avLst/>
          </a:prstGeom>
          <a:noFill/>
          <a:ln w="3810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8" name="Line 18">
            <a:extLst>
              <a:ext uri="{FF2B5EF4-FFF2-40B4-BE49-F238E27FC236}">
                <a16:creationId xmlns:a16="http://schemas.microsoft.com/office/drawing/2014/main" id="{F289AB62-C7EC-EC4C-4AFA-278ED4A9494B}"/>
              </a:ext>
            </a:extLst>
          </p:cNvPr>
          <p:cNvSpPr>
            <a:spLocks noChangeShapeType="1"/>
          </p:cNvSpPr>
          <p:nvPr/>
        </p:nvSpPr>
        <p:spPr bwMode="auto">
          <a:xfrm flipH="1">
            <a:off x="4953000" y="5029200"/>
            <a:ext cx="1143000" cy="381000"/>
          </a:xfrm>
          <a:prstGeom prst="line">
            <a:avLst/>
          </a:prstGeom>
          <a:noFill/>
          <a:ln w="3810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39" name="Line 19">
            <a:extLst>
              <a:ext uri="{FF2B5EF4-FFF2-40B4-BE49-F238E27FC236}">
                <a16:creationId xmlns:a16="http://schemas.microsoft.com/office/drawing/2014/main" id="{20E1AAD4-9547-0EA4-406A-E4825D6E3536}"/>
              </a:ext>
            </a:extLst>
          </p:cNvPr>
          <p:cNvSpPr>
            <a:spLocks noChangeShapeType="1"/>
          </p:cNvSpPr>
          <p:nvPr/>
        </p:nvSpPr>
        <p:spPr bwMode="auto">
          <a:xfrm flipH="1" flipV="1">
            <a:off x="4114800" y="5334000"/>
            <a:ext cx="685800" cy="152400"/>
          </a:xfrm>
          <a:prstGeom prst="line">
            <a:avLst/>
          </a:prstGeom>
          <a:noFill/>
          <a:ln w="3810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40" name="Line 20">
            <a:extLst>
              <a:ext uri="{FF2B5EF4-FFF2-40B4-BE49-F238E27FC236}">
                <a16:creationId xmlns:a16="http://schemas.microsoft.com/office/drawing/2014/main" id="{2DD6A402-4DDE-98D4-B239-D62A136FE6AB}"/>
              </a:ext>
            </a:extLst>
          </p:cNvPr>
          <p:cNvSpPr>
            <a:spLocks noChangeShapeType="1"/>
          </p:cNvSpPr>
          <p:nvPr/>
        </p:nvSpPr>
        <p:spPr bwMode="auto">
          <a:xfrm flipH="1" flipV="1">
            <a:off x="3352800" y="3657600"/>
            <a:ext cx="685800" cy="1447800"/>
          </a:xfrm>
          <a:prstGeom prst="line">
            <a:avLst/>
          </a:prstGeom>
          <a:noFill/>
          <a:ln w="3810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41" name="Line 21">
            <a:extLst>
              <a:ext uri="{FF2B5EF4-FFF2-40B4-BE49-F238E27FC236}">
                <a16:creationId xmlns:a16="http://schemas.microsoft.com/office/drawing/2014/main" id="{BC5A0E64-7AD5-CBB6-652A-1E3C31B38F3C}"/>
              </a:ext>
            </a:extLst>
          </p:cNvPr>
          <p:cNvSpPr>
            <a:spLocks noChangeShapeType="1"/>
          </p:cNvSpPr>
          <p:nvPr/>
        </p:nvSpPr>
        <p:spPr bwMode="auto">
          <a:xfrm flipV="1">
            <a:off x="3352800" y="3048000"/>
            <a:ext cx="228600" cy="457200"/>
          </a:xfrm>
          <a:prstGeom prst="line">
            <a:avLst/>
          </a:prstGeom>
          <a:noFill/>
          <a:ln w="3810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dissolve">
                                      <p:cBhvr>
                                        <p:cTn id="7" dur="2000"/>
                                        <p:tgtEl>
                                          <p:spTgt spid="30727"/>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30728"/>
                                        </p:tgtEl>
                                        <p:attrNameLst>
                                          <p:attrName>style.visibility</p:attrName>
                                        </p:attrNameLst>
                                      </p:cBhvr>
                                      <p:to>
                                        <p:strVal val="visible"/>
                                      </p:to>
                                    </p:set>
                                    <p:animEffect transition="in" filter="dissolve">
                                      <p:cBhvr>
                                        <p:cTn id="11" dur="2000"/>
                                        <p:tgtEl>
                                          <p:spTgt spid="30728"/>
                                        </p:tgtEl>
                                      </p:cBhvr>
                                    </p:animEffec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childTnLst>
                          </p:cTn>
                        </p:par>
                        <p:par>
                          <p:cTn id="12" fill="hold" nodeType="afterGroup">
                            <p:stCondLst>
                              <p:cond delay="4000"/>
                            </p:stCondLst>
                            <p:childTnLst>
                              <p:par>
                                <p:cTn id="13" presetID="9" presetClass="entr" presetSubtype="0" fill="hold" nodeType="afterEffect">
                                  <p:stCondLst>
                                    <p:cond delay="0"/>
                                  </p:stCondLst>
                                  <p:childTnLst>
                                    <p:set>
                                      <p:cBhvr>
                                        <p:cTn id="14" dur="1" fill="hold">
                                          <p:stCondLst>
                                            <p:cond delay="0"/>
                                          </p:stCondLst>
                                        </p:cTn>
                                        <p:tgtEl>
                                          <p:spTgt spid="30730"/>
                                        </p:tgtEl>
                                        <p:attrNameLst>
                                          <p:attrName>style.visibility</p:attrName>
                                        </p:attrNameLst>
                                      </p:cBhvr>
                                      <p:to>
                                        <p:strVal val="visible"/>
                                      </p:to>
                                    </p:set>
                                    <p:animEffect transition="in" filter="dissolve">
                                      <p:cBhvr>
                                        <p:cTn id="15" dur="2000"/>
                                        <p:tgtEl>
                                          <p:spTgt spid="30730"/>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par>
                          <p:cTn id="16" fill="hold" nodeType="afterGroup">
                            <p:stCondLst>
                              <p:cond delay="6000"/>
                            </p:stCondLst>
                            <p:childTnLst>
                              <p:par>
                                <p:cTn id="17" presetID="9" presetClass="entr" presetSubtype="0" fill="hold" nodeType="afterEffect">
                                  <p:stCondLst>
                                    <p:cond delay="0"/>
                                  </p:stCondLst>
                                  <p:childTnLst>
                                    <p:set>
                                      <p:cBhvr>
                                        <p:cTn id="18" dur="1" fill="hold">
                                          <p:stCondLst>
                                            <p:cond delay="0"/>
                                          </p:stCondLst>
                                        </p:cTn>
                                        <p:tgtEl>
                                          <p:spTgt spid="30731"/>
                                        </p:tgtEl>
                                        <p:attrNameLst>
                                          <p:attrName>style.visibility</p:attrName>
                                        </p:attrNameLst>
                                      </p:cBhvr>
                                      <p:to>
                                        <p:strVal val="visible"/>
                                      </p:to>
                                    </p:set>
                                    <p:animEffect transition="in" filter="dissolve">
                                      <p:cBhvr>
                                        <p:cTn id="19" dur="2000"/>
                                        <p:tgtEl>
                                          <p:spTgt spid="30731"/>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0" fill="hold" nodeType="afterGroup">
                            <p:stCondLst>
                              <p:cond delay="8000"/>
                            </p:stCondLst>
                            <p:childTnLst>
                              <p:par>
                                <p:cTn id="21" presetID="9" presetClass="entr" presetSubtype="0" fill="hold" nodeType="afterEffect">
                                  <p:stCondLst>
                                    <p:cond delay="0"/>
                                  </p:stCondLst>
                                  <p:childTnLst>
                                    <p:set>
                                      <p:cBhvr>
                                        <p:cTn id="22" dur="1" fill="hold">
                                          <p:stCondLst>
                                            <p:cond delay="0"/>
                                          </p:stCondLst>
                                        </p:cTn>
                                        <p:tgtEl>
                                          <p:spTgt spid="30734"/>
                                        </p:tgtEl>
                                        <p:attrNameLst>
                                          <p:attrName>style.visibility</p:attrName>
                                        </p:attrNameLst>
                                      </p:cBhvr>
                                      <p:to>
                                        <p:strVal val="visible"/>
                                      </p:to>
                                    </p:set>
                                    <p:animEffect transition="in" filter="dissolve">
                                      <p:cBhvr>
                                        <p:cTn id="23" dur="2000"/>
                                        <p:tgtEl>
                                          <p:spTgt spid="30734"/>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par>
                          <p:cTn id="24" fill="hold" nodeType="afterGroup">
                            <p:stCondLst>
                              <p:cond delay="10000"/>
                            </p:stCondLst>
                            <p:childTnLst>
                              <p:par>
                                <p:cTn id="25" presetID="9" presetClass="entr" presetSubtype="0" fill="hold" nodeType="afterEffect">
                                  <p:stCondLst>
                                    <p:cond delay="0"/>
                                  </p:stCondLst>
                                  <p:childTnLst>
                                    <p:set>
                                      <p:cBhvr>
                                        <p:cTn id="26" dur="1" fill="hold">
                                          <p:stCondLst>
                                            <p:cond delay="0"/>
                                          </p:stCondLst>
                                        </p:cTn>
                                        <p:tgtEl>
                                          <p:spTgt spid="30733"/>
                                        </p:tgtEl>
                                        <p:attrNameLst>
                                          <p:attrName>style.visibility</p:attrName>
                                        </p:attrNameLst>
                                      </p:cBhvr>
                                      <p:to>
                                        <p:strVal val="visible"/>
                                      </p:to>
                                    </p:set>
                                    <p:animEffect transition="in" filter="dissolve">
                                      <p:cBhvr>
                                        <p:cTn id="27" dur="2000"/>
                                        <p:tgtEl>
                                          <p:spTgt spid="30733"/>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28" fill="hold" nodeType="afterGroup">
                            <p:stCondLst>
                              <p:cond delay="12000"/>
                            </p:stCondLst>
                            <p:childTnLst>
                              <p:par>
                                <p:cTn id="29" presetID="9" presetClass="entr" presetSubtype="0" fill="hold" nodeType="afterEffect">
                                  <p:stCondLst>
                                    <p:cond delay="0"/>
                                  </p:stCondLst>
                                  <p:childTnLst>
                                    <p:set>
                                      <p:cBhvr>
                                        <p:cTn id="30" dur="1" fill="hold">
                                          <p:stCondLst>
                                            <p:cond delay="0"/>
                                          </p:stCondLst>
                                        </p:cTn>
                                        <p:tgtEl>
                                          <p:spTgt spid="30729"/>
                                        </p:tgtEl>
                                        <p:attrNameLst>
                                          <p:attrName>style.visibility</p:attrName>
                                        </p:attrNameLst>
                                      </p:cBhvr>
                                      <p:to>
                                        <p:strVal val="visible"/>
                                      </p:to>
                                    </p:set>
                                    <p:animEffect transition="in" filter="dissolve">
                                      <p:cBhvr>
                                        <p:cTn id="31" dur="2000"/>
                                        <p:tgtEl>
                                          <p:spTgt spid="30729"/>
                                        </p:tgtEl>
                                      </p:cBhvr>
                                    </p:animEffect>
                                  </p:childTnLst>
                                  <p:subTnLst>
                                    <p:audio>
                                      <p:cMediaNode>
                                        <p:cTn display="0" masterRel="sameClick">
                                          <p:stCondLst>
                                            <p:cond evt="begin" delay="0">
                                              <p:tn val="29"/>
                                            </p:cond>
                                          </p:stCondLst>
                                          <p:endCondLst>
                                            <p:cond evt="onStopAudio" delay="0">
                                              <p:tgtEl>
                                                <p:sldTgt/>
                                              </p:tgtEl>
                                            </p:cond>
                                          </p:endCondLst>
                                        </p:cTn>
                                        <p:tgtEl>
                                          <p:sndTgt r:embed="rId4" name="hammer.wav"/>
                                        </p:tgtEl>
                                      </p:cMediaNode>
                                    </p:audio>
                                  </p:subTnLst>
                                </p:cTn>
                              </p:par>
                            </p:childTnLst>
                          </p:cTn>
                        </p:par>
                        <p:par>
                          <p:cTn id="32" fill="hold" nodeType="afterGroup">
                            <p:stCondLst>
                              <p:cond delay="14000"/>
                            </p:stCondLst>
                            <p:childTnLst>
                              <p:par>
                                <p:cTn id="33" presetID="4" presetClass="entr" presetSubtype="16" fill="hold" nodeType="afterEffect">
                                  <p:stCondLst>
                                    <p:cond delay="0"/>
                                  </p:stCondLst>
                                  <p:childTnLst>
                                    <p:set>
                                      <p:cBhvr>
                                        <p:cTn id="34" dur="1" fill="hold">
                                          <p:stCondLst>
                                            <p:cond delay="0"/>
                                          </p:stCondLst>
                                        </p:cTn>
                                        <p:tgtEl>
                                          <p:spTgt spid="30736"/>
                                        </p:tgtEl>
                                        <p:attrNameLst>
                                          <p:attrName>style.visibility</p:attrName>
                                        </p:attrNameLst>
                                      </p:cBhvr>
                                      <p:to>
                                        <p:strVal val="visible"/>
                                      </p:to>
                                    </p:set>
                                    <p:animEffect transition="in" filter="box(in)">
                                      <p:cBhvr>
                                        <p:cTn id="35" dur="2000"/>
                                        <p:tgtEl>
                                          <p:spTgt spid="30736"/>
                                        </p:tgtEl>
                                      </p:cBhvr>
                                    </p:animEffect>
                                  </p:childTnLst>
                                  <p:subTnLst>
                                    <p:audio>
                                      <p:cMediaNode>
                                        <p:cTn display="0" masterRel="sameClick">
                                          <p:stCondLst>
                                            <p:cond evt="begin" delay="0">
                                              <p:tn val="33"/>
                                            </p:cond>
                                          </p:stCondLst>
                                          <p:endCondLst>
                                            <p:cond evt="onStopAudio" delay="0">
                                              <p:tgtEl>
                                                <p:sldTgt/>
                                              </p:tgtEl>
                                            </p:cond>
                                          </p:endCondLst>
                                        </p:cTn>
                                        <p:tgtEl>
                                          <p:sndTgt r:embed="rId5" name="chimes.wav"/>
                                        </p:tgtEl>
                                      </p:cMediaNode>
                                    </p:audio>
                                  </p:subTnLst>
                                </p:cTn>
                              </p:par>
                            </p:childTnLst>
                          </p:cTn>
                        </p:par>
                        <p:par>
                          <p:cTn id="36" fill="hold" nodeType="afterGroup">
                            <p:stCondLst>
                              <p:cond delay="16000"/>
                            </p:stCondLst>
                            <p:childTnLst>
                              <p:par>
                                <p:cTn id="37" presetID="4" presetClass="entr" presetSubtype="16" fill="hold" nodeType="afterEffect">
                                  <p:stCondLst>
                                    <p:cond delay="0"/>
                                  </p:stCondLst>
                                  <p:childTnLst>
                                    <p:set>
                                      <p:cBhvr>
                                        <p:cTn id="38" dur="1" fill="hold">
                                          <p:stCondLst>
                                            <p:cond delay="0"/>
                                          </p:stCondLst>
                                        </p:cTn>
                                        <p:tgtEl>
                                          <p:spTgt spid="30737"/>
                                        </p:tgtEl>
                                        <p:attrNameLst>
                                          <p:attrName>style.visibility</p:attrName>
                                        </p:attrNameLst>
                                      </p:cBhvr>
                                      <p:to>
                                        <p:strVal val="visible"/>
                                      </p:to>
                                    </p:set>
                                    <p:animEffect transition="in" filter="box(in)">
                                      <p:cBhvr>
                                        <p:cTn id="39" dur="2000"/>
                                        <p:tgtEl>
                                          <p:spTgt spid="30737"/>
                                        </p:tgtEl>
                                      </p:cBhvr>
                                    </p:animEffect>
                                  </p:childTnLst>
                                  <p:subTnLst>
                                    <p:audio>
                                      <p:cMediaNode>
                                        <p:cTn display="0" masterRel="sameClick">
                                          <p:stCondLst>
                                            <p:cond evt="begin" delay="0">
                                              <p:tn val="37"/>
                                            </p:cond>
                                          </p:stCondLst>
                                          <p:endCondLst>
                                            <p:cond evt="onStopAudio" delay="0">
                                              <p:tgtEl>
                                                <p:sldTgt/>
                                              </p:tgtEl>
                                            </p:cond>
                                          </p:endCondLst>
                                        </p:cTn>
                                        <p:tgtEl>
                                          <p:sndTgt r:embed="rId5" name="chimes.wav"/>
                                        </p:tgtEl>
                                      </p:cMediaNode>
                                    </p:audio>
                                  </p:subTnLst>
                                </p:cTn>
                              </p:par>
                            </p:childTnLst>
                          </p:cTn>
                        </p:par>
                        <p:par>
                          <p:cTn id="40" fill="hold" nodeType="afterGroup">
                            <p:stCondLst>
                              <p:cond delay="18000"/>
                            </p:stCondLst>
                            <p:childTnLst>
                              <p:par>
                                <p:cTn id="41" presetID="4" presetClass="entr" presetSubtype="16" fill="hold" nodeType="afterEffect">
                                  <p:stCondLst>
                                    <p:cond delay="0"/>
                                  </p:stCondLst>
                                  <p:childTnLst>
                                    <p:set>
                                      <p:cBhvr>
                                        <p:cTn id="42" dur="1" fill="hold">
                                          <p:stCondLst>
                                            <p:cond delay="0"/>
                                          </p:stCondLst>
                                        </p:cTn>
                                        <p:tgtEl>
                                          <p:spTgt spid="30738"/>
                                        </p:tgtEl>
                                        <p:attrNameLst>
                                          <p:attrName>style.visibility</p:attrName>
                                        </p:attrNameLst>
                                      </p:cBhvr>
                                      <p:to>
                                        <p:strVal val="visible"/>
                                      </p:to>
                                    </p:set>
                                    <p:animEffect transition="in" filter="box(in)">
                                      <p:cBhvr>
                                        <p:cTn id="43" dur="2000"/>
                                        <p:tgtEl>
                                          <p:spTgt spid="30738"/>
                                        </p:tgtEl>
                                      </p:cBhvr>
                                    </p:animEffect>
                                  </p:childTnLst>
                                  <p:subTnLst>
                                    <p:audio>
                                      <p:cMediaNode>
                                        <p:cTn display="0" masterRel="sameClick">
                                          <p:stCondLst>
                                            <p:cond evt="begin" delay="0">
                                              <p:tn val="41"/>
                                            </p:cond>
                                          </p:stCondLst>
                                          <p:endCondLst>
                                            <p:cond evt="onStopAudio" delay="0">
                                              <p:tgtEl>
                                                <p:sldTgt/>
                                              </p:tgtEl>
                                            </p:cond>
                                          </p:endCondLst>
                                        </p:cTn>
                                        <p:tgtEl>
                                          <p:sndTgt r:embed="rId5" name="chimes.wav"/>
                                        </p:tgtEl>
                                      </p:cMediaNode>
                                    </p:audio>
                                  </p:subTnLst>
                                </p:cTn>
                              </p:par>
                            </p:childTnLst>
                          </p:cTn>
                        </p:par>
                        <p:par>
                          <p:cTn id="44" fill="hold" nodeType="afterGroup">
                            <p:stCondLst>
                              <p:cond delay="20000"/>
                            </p:stCondLst>
                            <p:childTnLst>
                              <p:par>
                                <p:cTn id="45" presetID="4" presetClass="entr" presetSubtype="16" fill="hold" nodeType="afterEffect">
                                  <p:stCondLst>
                                    <p:cond delay="0"/>
                                  </p:stCondLst>
                                  <p:childTnLst>
                                    <p:set>
                                      <p:cBhvr>
                                        <p:cTn id="46" dur="1" fill="hold">
                                          <p:stCondLst>
                                            <p:cond delay="0"/>
                                          </p:stCondLst>
                                        </p:cTn>
                                        <p:tgtEl>
                                          <p:spTgt spid="30739"/>
                                        </p:tgtEl>
                                        <p:attrNameLst>
                                          <p:attrName>style.visibility</p:attrName>
                                        </p:attrNameLst>
                                      </p:cBhvr>
                                      <p:to>
                                        <p:strVal val="visible"/>
                                      </p:to>
                                    </p:set>
                                    <p:animEffect transition="in" filter="box(in)">
                                      <p:cBhvr>
                                        <p:cTn id="47" dur="2000"/>
                                        <p:tgtEl>
                                          <p:spTgt spid="30739"/>
                                        </p:tgtEl>
                                      </p:cBhvr>
                                    </p:animEffect>
                                  </p:childTnLst>
                                  <p:subTnLst>
                                    <p:audio>
                                      <p:cMediaNode>
                                        <p:cTn display="0" masterRel="sameClick">
                                          <p:stCondLst>
                                            <p:cond evt="begin" delay="0">
                                              <p:tn val="45"/>
                                            </p:cond>
                                          </p:stCondLst>
                                          <p:endCondLst>
                                            <p:cond evt="onStopAudio" delay="0">
                                              <p:tgtEl>
                                                <p:sldTgt/>
                                              </p:tgtEl>
                                            </p:cond>
                                          </p:endCondLst>
                                        </p:cTn>
                                        <p:tgtEl>
                                          <p:sndTgt r:embed="rId5" name="chimes.wav"/>
                                        </p:tgtEl>
                                      </p:cMediaNode>
                                    </p:audio>
                                  </p:subTnLst>
                                </p:cTn>
                              </p:par>
                            </p:childTnLst>
                          </p:cTn>
                        </p:par>
                        <p:par>
                          <p:cTn id="48" fill="hold" nodeType="afterGroup">
                            <p:stCondLst>
                              <p:cond delay="22000"/>
                            </p:stCondLst>
                            <p:childTnLst>
                              <p:par>
                                <p:cTn id="49" presetID="4" presetClass="entr" presetSubtype="16" fill="hold" nodeType="afterEffect">
                                  <p:stCondLst>
                                    <p:cond delay="0"/>
                                  </p:stCondLst>
                                  <p:childTnLst>
                                    <p:set>
                                      <p:cBhvr>
                                        <p:cTn id="50" dur="1" fill="hold">
                                          <p:stCondLst>
                                            <p:cond delay="0"/>
                                          </p:stCondLst>
                                        </p:cTn>
                                        <p:tgtEl>
                                          <p:spTgt spid="30740"/>
                                        </p:tgtEl>
                                        <p:attrNameLst>
                                          <p:attrName>style.visibility</p:attrName>
                                        </p:attrNameLst>
                                      </p:cBhvr>
                                      <p:to>
                                        <p:strVal val="visible"/>
                                      </p:to>
                                    </p:set>
                                    <p:animEffect transition="in" filter="box(in)">
                                      <p:cBhvr>
                                        <p:cTn id="51" dur="2000"/>
                                        <p:tgtEl>
                                          <p:spTgt spid="30740"/>
                                        </p:tgtEl>
                                      </p:cBhvr>
                                    </p:animEffect>
                                  </p:childTnLst>
                                  <p:subTnLst>
                                    <p:audio>
                                      <p:cMediaNode>
                                        <p:cTn display="0" masterRel="sameClick">
                                          <p:stCondLst>
                                            <p:cond evt="begin" delay="0">
                                              <p:tn val="49"/>
                                            </p:cond>
                                          </p:stCondLst>
                                          <p:endCondLst>
                                            <p:cond evt="onStopAudio" delay="0">
                                              <p:tgtEl>
                                                <p:sldTgt/>
                                              </p:tgtEl>
                                            </p:cond>
                                          </p:endCondLst>
                                        </p:cTn>
                                        <p:tgtEl>
                                          <p:sndTgt r:embed="rId5"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30741"/>
                                        </p:tgtEl>
                                        <p:attrNameLst>
                                          <p:attrName>style.visibility</p:attrName>
                                        </p:attrNameLst>
                                      </p:cBhvr>
                                      <p:to>
                                        <p:strVal val="visible"/>
                                      </p:to>
                                    </p:set>
                                    <p:animEffect transition="in" filter="box(in)">
                                      <p:cBhvr>
                                        <p:cTn id="56" dur="2000"/>
                                        <p:tgtEl>
                                          <p:spTgt spid="30741"/>
                                        </p:tgtEl>
                                      </p:cBhvr>
                                    </p:animEffect>
                                  </p:childTnLst>
                                  <p:subTnLst>
                                    <p:audio>
                                      <p:cMediaNode>
                                        <p:cTn display="0" masterRel="sameClick">
                                          <p:stCondLst>
                                            <p:cond evt="begin" delay="0">
                                              <p:tn val="54"/>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5858BC8-A2A1-A11A-88B4-76B0E2B265E5}"/>
              </a:ext>
            </a:extLst>
          </p:cNvPr>
          <p:cNvSpPr>
            <a:spLocks noGrp="1" noChangeArrowheads="1"/>
          </p:cNvSpPr>
          <p:nvPr>
            <p:ph type="title"/>
          </p:nvPr>
        </p:nvSpPr>
        <p:spPr/>
        <p:txBody>
          <a:bodyPr/>
          <a:lstStyle/>
          <a:p>
            <a:r>
              <a:rPr lang="en-US" altLang="en-US"/>
              <a:t>Magellan</a:t>
            </a:r>
          </a:p>
        </p:txBody>
      </p:sp>
      <p:sp>
        <p:nvSpPr>
          <p:cNvPr id="18435" name="Rectangle 3">
            <a:extLst>
              <a:ext uri="{FF2B5EF4-FFF2-40B4-BE49-F238E27FC236}">
                <a16:creationId xmlns:a16="http://schemas.microsoft.com/office/drawing/2014/main" id="{FD22DBAE-F395-4164-0545-24874545F426}"/>
              </a:ext>
            </a:extLst>
          </p:cNvPr>
          <p:cNvSpPr>
            <a:spLocks noGrp="1" noChangeArrowheads="1"/>
          </p:cNvSpPr>
          <p:nvPr>
            <p:ph type="body" idx="1"/>
          </p:nvPr>
        </p:nvSpPr>
        <p:spPr>
          <a:xfrm>
            <a:off x="457200" y="1600200"/>
            <a:ext cx="8229600" cy="4953000"/>
          </a:xfrm>
        </p:spPr>
        <p:txBody>
          <a:bodyPr/>
          <a:lstStyle/>
          <a:p>
            <a:r>
              <a:rPr lang="en-US" altLang="en-US"/>
              <a:t>He did not complete his final, westward voyage; he was killed during the Battle of Mactan in the Phillipines (April 27, 1521). He </a:t>
            </a:r>
            <a:r>
              <a:rPr lang="en-US" altLang="en-US" b="1" i="1">
                <a:solidFill>
                  <a:schemeClr val="hlink"/>
                </a:solidFill>
              </a:rPr>
              <a:t>did</a:t>
            </a:r>
            <a:r>
              <a:rPr lang="en-US" altLang="en-US"/>
              <a:t>, however, die farther west than the Spice Islands of Indonesia, which he had visited from the west on earlier voyages, making him one of the </a:t>
            </a:r>
            <a:r>
              <a:rPr lang="en-US" altLang="en-US" b="1" i="1">
                <a:solidFill>
                  <a:srgbClr val="33CC33"/>
                </a:solidFill>
              </a:rPr>
              <a:t>1st</a:t>
            </a:r>
            <a:r>
              <a:rPr lang="en-US" altLang="en-US"/>
              <a:t> individuals to </a:t>
            </a:r>
            <a:r>
              <a:rPr lang="en-US" altLang="en-US" b="1">
                <a:solidFill>
                  <a:srgbClr val="33CC33"/>
                </a:solidFill>
              </a:rPr>
              <a:t>cross all the meridians of the globe</a:t>
            </a:r>
            <a:r>
              <a:rPr lang="en-US" altLang="en-US"/>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6828452-C1B9-A640-6E1A-B85F794B9797}"/>
              </a:ext>
            </a:extLst>
          </p:cNvPr>
          <p:cNvSpPr>
            <a:spLocks noGrp="1" noChangeArrowheads="1"/>
          </p:cNvSpPr>
          <p:nvPr>
            <p:ph type="title"/>
          </p:nvPr>
        </p:nvSpPr>
        <p:spPr/>
        <p:txBody>
          <a:bodyPr/>
          <a:lstStyle/>
          <a:p>
            <a:r>
              <a:rPr lang="en-US" altLang="en-US"/>
              <a:t>Magellan</a:t>
            </a:r>
          </a:p>
        </p:txBody>
      </p:sp>
      <p:sp>
        <p:nvSpPr>
          <p:cNvPr id="22531" name="Rectangle 3">
            <a:extLst>
              <a:ext uri="{FF2B5EF4-FFF2-40B4-BE49-F238E27FC236}">
                <a16:creationId xmlns:a16="http://schemas.microsoft.com/office/drawing/2014/main" id="{1A47405A-7C33-8FDD-E0F8-1EE0F754AFC0}"/>
              </a:ext>
            </a:extLst>
          </p:cNvPr>
          <p:cNvSpPr>
            <a:spLocks noGrp="1" noChangeArrowheads="1"/>
          </p:cNvSpPr>
          <p:nvPr>
            <p:ph type="body" idx="1"/>
          </p:nvPr>
        </p:nvSpPr>
        <p:spPr/>
        <p:txBody>
          <a:bodyPr/>
          <a:lstStyle/>
          <a:p>
            <a:pPr>
              <a:buFontTx/>
              <a:buNone/>
            </a:pPr>
            <a:r>
              <a:rPr lang="en-US" altLang="en-US"/>
              <a:t>Of the</a:t>
            </a:r>
            <a:r>
              <a:rPr lang="en-US" altLang="en-US" u="sng"/>
              <a:t> 237-270 </a:t>
            </a:r>
            <a:r>
              <a:rPr lang="en-US" altLang="en-US"/>
              <a:t>crew members who set out with Magellan to circumnavigate the globe, only </a:t>
            </a:r>
            <a:r>
              <a:rPr lang="en-US" altLang="en-US" i="1" u="sng"/>
              <a:t>17</a:t>
            </a:r>
            <a:r>
              <a:rPr lang="en-US" altLang="en-US"/>
              <a:t> managed to return to Spain and  complete the circumnavigation. They were led by Spaniard </a:t>
            </a:r>
            <a:r>
              <a:rPr lang="en-US" altLang="en-US" b="1" i="1">
                <a:solidFill>
                  <a:srgbClr val="33CC33"/>
                </a:solidFill>
                <a:hlinkClick r:id="rId3" tooltip="Juan Sebastián Elcano"/>
              </a:rPr>
              <a:t>Juan Sebastián Elcano</a:t>
            </a:r>
            <a:r>
              <a:rPr lang="en-US" altLang="en-US"/>
              <a:t>, who took over command of the expedition after Magellan's death.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6F485FC7-C257-BE1C-4ED5-5B1EBC88C4FC}"/>
              </a:ext>
            </a:extLst>
          </p:cNvPr>
          <p:cNvSpPr>
            <a:spLocks noGrp="1" noChangeArrowheads="1"/>
          </p:cNvSpPr>
          <p:nvPr>
            <p:ph type="body" idx="1"/>
          </p:nvPr>
        </p:nvSpPr>
        <p:spPr>
          <a:xfrm>
            <a:off x="304800" y="304800"/>
            <a:ext cx="8229600" cy="1524000"/>
          </a:xfrm>
        </p:spPr>
        <p:txBody>
          <a:bodyPr/>
          <a:lstStyle/>
          <a:p>
            <a:pPr>
              <a:lnSpc>
                <a:spcPct val="90000"/>
              </a:lnSpc>
            </a:pPr>
            <a:r>
              <a:rPr lang="en-US" altLang="en-US"/>
              <a:t>Magellan was the first man to travel all the way around the world (circumnavigate Earth)…..well sort of. </a:t>
            </a:r>
            <a:r>
              <a:rPr lang="en-US" altLang="en-US">
                <a:sym typeface="Wingdings" panose="05000000000000000000" pitchFamily="2" charset="2"/>
              </a:rPr>
              <a:t></a:t>
            </a:r>
            <a:endParaRPr lang="en-US" altLang="en-US"/>
          </a:p>
        </p:txBody>
      </p:sp>
      <p:pic>
        <p:nvPicPr>
          <p:cNvPr id="26628" name="Picture 4">
            <a:extLst>
              <a:ext uri="{FF2B5EF4-FFF2-40B4-BE49-F238E27FC236}">
                <a16:creationId xmlns:a16="http://schemas.microsoft.com/office/drawing/2014/main" id="{A111381C-A414-5F60-C428-17D49BF92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9351"/>
          <a:stretch>
            <a:fillRect/>
          </a:stretch>
        </p:blipFill>
        <p:spPr bwMode="auto">
          <a:xfrm>
            <a:off x="4267200" y="3886200"/>
            <a:ext cx="45974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a:extLst>
              <a:ext uri="{FF2B5EF4-FFF2-40B4-BE49-F238E27FC236}">
                <a16:creationId xmlns:a16="http://schemas.microsoft.com/office/drawing/2014/main" id="{9DFF4531-8E56-3D00-07CF-FBFB683C40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28800"/>
            <a:ext cx="3886200" cy="3871913"/>
          </a:xfrm>
          <a:prstGeom prst="rect">
            <a:avLst/>
          </a:prstGeom>
          <a:noFill/>
          <a:extLst>
            <a:ext uri="{909E8E84-426E-40DD-AFC4-6F175D3DCCD1}">
              <a14:hiddenFill xmlns:a14="http://schemas.microsoft.com/office/drawing/2010/main">
                <a:solidFill>
                  <a:srgbClr val="FFFFFF"/>
                </a:solidFill>
              </a14:hiddenFill>
            </a:ext>
          </a:extLst>
        </p:spPr>
      </p:pic>
      <p:pic>
        <p:nvPicPr>
          <p:cNvPr id="26631" name="Picture 7">
            <a:hlinkClick r:id="" action="ppaction://media"/>
            <a:extLst>
              <a:ext uri="{FF2B5EF4-FFF2-40B4-BE49-F238E27FC236}">
                <a16:creationId xmlns:a16="http://schemas.microsoft.com/office/drawing/2014/main" id="{3A1618FA-6810-7A43-0D5E-1F1330CC2364}"/>
              </a:ext>
            </a:extLst>
          </p:cNvPr>
          <p:cNvPicPr>
            <a:picLocks noRot="1" noChangeAspect="1" noChangeArrowheads="1"/>
          </p:cNvPicPr>
          <p:nvPr>
            <a:wavAudioFile r:embed="rId1" name="MSj03886010000[1].wav"/>
          </p:nvPr>
        </p:nvPicPr>
        <p:blipFill>
          <a:blip r:embed="rId6">
            <a:extLst>
              <a:ext uri="{28A0092B-C50C-407E-A947-70E740481C1C}">
                <a14:useLocalDpi xmlns:a14="http://schemas.microsoft.com/office/drawing/2010/main" val="0"/>
              </a:ext>
            </a:extLst>
          </a:blip>
          <a:srcRect/>
          <a:stretch>
            <a:fillRect/>
          </a:stretch>
        </p:blipFill>
        <p:spPr bwMode="auto">
          <a:xfrm>
            <a:off x="9372600" y="2895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7" dur="3000"/>
                                        <p:tgtEl>
                                          <p:spTgt spid="26627">
                                            <p:txEl>
                                              <p:pRg st="0" end="0"/>
                                            </p:txEl>
                                          </p:spTgt>
                                        </p:tgtEl>
                                      </p:cBhvr>
                                    </p:animEffect>
                                  </p:childTnLst>
                                </p:cTn>
                              </p:par>
                            </p:childTnLst>
                          </p:cTn>
                        </p:par>
                        <p:par>
                          <p:cTn id="8" fill="hold" nodeType="afterGroup">
                            <p:stCondLst>
                              <p:cond delay="3000"/>
                            </p:stCondLst>
                            <p:childTnLst>
                              <p:par>
                                <p:cTn id="9" presetID="35" presetClass="entr" presetSubtype="0" fill="hold" nodeType="afterEffect">
                                  <p:stCondLst>
                                    <p:cond delay="0"/>
                                  </p:stCondLst>
                                  <p:childTnLst>
                                    <p:set>
                                      <p:cBhvr>
                                        <p:cTn id="10" dur="1" fill="hold">
                                          <p:stCondLst>
                                            <p:cond delay="0"/>
                                          </p:stCondLst>
                                        </p:cTn>
                                        <p:tgtEl>
                                          <p:spTgt spid="26629"/>
                                        </p:tgtEl>
                                        <p:attrNameLst>
                                          <p:attrName>style.visibility</p:attrName>
                                        </p:attrNameLst>
                                      </p:cBhvr>
                                      <p:to>
                                        <p:strVal val="visible"/>
                                      </p:to>
                                    </p:set>
                                    <p:animEffect transition="in" filter="fade">
                                      <p:cBhvr>
                                        <p:cTn id="11" dur="5000"/>
                                        <p:tgtEl>
                                          <p:spTgt spid="26629"/>
                                        </p:tgtEl>
                                      </p:cBhvr>
                                    </p:animEffect>
                                    <p:anim calcmode="lin" valueType="num">
                                      <p:cBhvr>
                                        <p:cTn id="12" dur="5000" fill="hold"/>
                                        <p:tgtEl>
                                          <p:spTgt spid="26629"/>
                                        </p:tgtEl>
                                        <p:attrNameLst>
                                          <p:attrName>style.rotation</p:attrName>
                                        </p:attrNameLst>
                                      </p:cBhvr>
                                      <p:tavLst>
                                        <p:tav tm="0">
                                          <p:val>
                                            <p:fltVal val="720"/>
                                          </p:val>
                                        </p:tav>
                                        <p:tav tm="100000">
                                          <p:val>
                                            <p:fltVal val="0"/>
                                          </p:val>
                                        </p:tav>
                                      </p:tavLst>
                                    </p:anim>
                                    <p:anim calcmode="lin" valueType="num">
                                      <p:cBhvr>
                                        <p:cTn id="13" dur="5000" fill="hold"/>
                                        <p:tgtEl>
                                          <p:spTgt spid="26629"/>
                                        </p:tgtEl>
                                        <p:attrNameLst>
                                          <p:attrName>ppt_h</p:attrName>
                                        </p:attrNameLst>
                                      </p:cBhvr>
                                      <p:tavLst>
                                        <p:tav tm="0">
                                          <p:val>
                                            <p:fltVal val="0"/>
                                          </p:val>
                                        </p:tav>
                                        <p:tav tm="100000">
                                          <p:val>
                                            <p:strVal val="#ppt_h"/>
                                          </p:val>
                                        </p:tav>
                                      </p:tavLst>
                                    </p:anim>
                                    <p:anim calcmode="lin" valueType="num">
                                      <p:cBhvr>
                                        <p:cTn id="14" dur="5000" fill="hold"/>
                                        <p:tgtEl>
                                          <p:spTgt spid="26629"/>
                                        </p:tgtEl>
                                        <p:attrNameLst>
                                          <p:attrName>ppt_w</p:attrName>
                                        </p:attrNameLst>
                                      </p:cBhvr>
                                      <p:tavLst>
                                        <p:tav tm="0">
                                          <p:val>
                                            <p:fltVal val="0"/>
                                          </p:val>
                                        </p:tav>
                                        <p:tav tm="100000">
                                          <p:val>
                                            <p:strVal val="#ppt_w"/>
                                          </p:val>
                                        </p:tav>
                                      </p:tavLst>
                                    </p:anim>
                                  </p:childTnLst>
                                </p:cTn>
                              </p:par>
                              <p:par>
                                <p:cTn id="15" presetID="1" presetClass="mediacall" presetSubtype="0" fill="hold" nodeType="withEffect">
                                  <p:stCondLst>
                                    <p:cond delay="0"/>
                                  </p:stCondLst>
                                  <p:childTnLst>
                                    <p:cmd type="call" cmd="playFrom(0.0)">
                                      <p:cBhvr>
                                        <p:cTn id="16" dur="3795" fill="hold"/>
                                        <p:tgtEl>
                                          <p:spTgt spid="26631"/>
                                        </p:tgtEl>
                                      </p:cBhvr>
                                    </p:cmd>
                                  </p:childTnLst>
                                </p:cTn>
                              </p:par>
                            </p:childTnLst>
                          </p:cTn>
                        </p:par>
                        <p:par>
                          <p:cTn id="17" fill="hold" nodeType="afterGroup">
                            <p:stCondLst>
                              <p:cond delay="8000"/>
                            </p:stCondLst>
                            <p:childTnLst>
                              <p:par>
                                <p:cTn id="18" presetID="9" presetClass="entr" presetSubtype="0" fill="hold" nodeType="afterEffect">
                                  <p:stCondLst>
                                    <p:cond delay="0"/>
                                  </p:stCondLst>
                                  <p:childTnLst>
                                    <p:set>
                                      <p:cBhvr>
                                        <p:cTn id="19" dur="1" fill="hold">
                                          <p:stCondLst>
                                            <p:cond delay="0"/>
                                          </p:stCondLst>
                                        </p:cTn>
                                        <p:tgtEl>
                                          <p:spTgt spid="26628"/>
                                        </p:tgtEl>
                                        <p:attrNameLst>
                                          <p:attrName>style.visibility</p:attrName>
                                        </p:attrNameLst>
                                      </p:cBhvr>
                                      <p:to>
                                        <p:strVal val="visible"/>
                                      </p:to>
                                    </p:set>
                                    <p:animEffect transition="in" filter="dissolve">
                                      <p:cBhvr>
                                        <p:cTn id="20" dur="5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26631"/>
                </p:tgtEl>
              </p:cMediaNode>
            </p:audio>
          </p:childTnLst>
        </p:cTn>
      </p:par>
    </p:tnLst>
    <p:bldLst>
      <p:bldP spid="266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D03DE66B-F63D-2692-FFEF-FE109F37E4EB}"/>
              </a:ext>
            </a:extLst>
          </p:cNvPr>
          <p:cNvSpPr>
            <a:spLocks noGrp="1" noChangeArrowheads="1"/>
          </p:cNvSpPr>
          <p:nvPr>
            <p:ph type="title"/>
          </p:nvPr>
        </p:nvSpPr>
        <p:spPr>
          <a:xfrm>
            <a:off x="457200" y="274638"/>
            <a:ext cx="8229600" cy="792162"/>
          </a:xfrm>
        </p:spPr>
        <p:txBody>
          <a:bodyPr/>
          <a:lstStyle/>
          <a:p>
            <a:r>
              <a:rPr lang="en-US" altLang="en-US"/>
              <a:t>Magellan Quiz</a:t>
            </a:r>
          </a:p>
        </p:txBody>
      </p:sp>
      <p:sp>
        <p:nvSpPr>
          <p:cNvPr id="77827" name="Rectangle 3">
            <a:extLst>
              <a:ext uri="{FF2B5EF4-FFF2-40B4-BE49-F238E27FC236}">
                <a16:creationId xmlns:a16="http://schemas.microsoft.com/office/drawing/2014/main" id="{A50E9469-CFD6-8E10-F321-2038AF73304B}"/>
              </a:ext>
            </a:extLst>
          </p:cNvPr>
          <p:cNvSpPr>
            <a:spLocks noGrp="1" noChangeArrowheads="1"/>
          </p:cNvSpPr>
          <p:nvPr>
            <p:ph type="body" idx="1"/>
          </p:nvPr>
        </p:nvSpPr>
        <p:spPr/>
        <p:txBody>
          <a:bodyPr/>
          <a:lstStyle/>
          <a:p>
            <a:pPr marL="609600" indent="-609600">
              <a:buFontTx/>
              <a:buNone/>
            </a:pPr>
            <a:r>
              <a:rPr lang="en-US" altLang="en-US"/>
              <a:t>1.  Magellan sailed which direction from Europe to Asia?  West</a:t>
            </a:r>
          </a:p>
          <a:p>
            <a:pPr marL="609600" indent="-609600">
              <a:buFontTx/>
              <a:buNone/>
            </a:pPr>
            <a:r>
              <a:rPr lang="en-US" altLang="en-US"/>
              <a:t>2.  Which ocean did he cross?  Pacific</a:t>
            </a:r>
          </a:p>
          <a:p>
            <a:pPr marL="609600" indent="-609600">
              <a:buFontTx/>
              <a:buNone/>
            </a:pPr>
            <a:r>
              <a:rPr lang="en-US" altLang="en-US"/>
              <a:t>3.  What does circumnavigate mean?</a:t>
            </a:r>
          </a:p>
          <a:p>
            <a:pPr marL="609600" indent="-609600">
              <a:buFontTx/>
              <a:buNone/>
            </a:pPr>
            <a:r>
              <a:rPr lang="en-US" altLang="en-US"/>
              <a:t>	To travel all the way around the world.</a:t>
            </a:r>
          </a:p>
          <a:p>
            <a:pPr marL="609600" indent="-609600">
              <a:buFontTx/>
              <a:buNone/>
            </a:pPr>
            <a:r>
              <a:rPr lang="en-US" altLang="en-US"/>
              <a:t>4.  What country did he sail for?  Spain</a:t>
            </a:r>
          </a:p>
          <a:p>
            <a:pPr marL="609600" indent="-609600">
              <a:buFontTx/>
              <a:buNone/>
            </a:pPr>
            <a:r>
              <a:rPr lang="en-US" altLang="en-US"/>
              <a:t>5.  Where was Magellan from?  Portugal</a:t>
            </a:r>
          </a:p>
        </p:txBody>
      </p:sp>
      <p:sp>
        <p:nvSpPr>
          <p:cNvPr id="77828" name="Rectangle 4">
            <a:extLst>
              <a:ext uri="{FF2B5EF4-FFF2-40B4-BE49-F238E27FC236}">
                <a16:creationId xmlns:a16="http://schemas.microsoft.com/office/drawing/2014/main" id="{2162F9B8-047F-EBD4-226C-C725B75964D4}"/>
              </a:ext>
            </a:extLst>
          </p:cNvPr>
          <p:cNvSpPr>
            <a:spLocks noChangeArrowheads="1"/>
          </p:cNvSpPr>
          <p:nvPr/>
        </p:nvSpPr>
        <p:spPr bwMode="auto">
          <a:xfrm>
            <a:off x="4191000" y="2209800"/>
            <a:ext cx="1219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7832" name="Rectangle 8">
            <a:extLst>
              <a:ext uri="{FF2B5EF4-FFF2-40B4-BE49-F238E27FC236}">
                <a16:creationId xmlns:a16="http://schemas.microsoft.com/office/drawing/2014/main" id="{B08A0E30-FBDA-DD16-F5C6-779B2E3FF4A2}"/>
              </a:ext>
            </a:extLst>
          </p:cNvPr>
          <p:cNvSpPr>
            <a:spLocks noChangeArrowheads="1"/>
          </p:cNvSpPr>
          <p:nvPr/>
        </p:nvSpPr>
        <p:spPr bwMode="auto">
          <a:xfrm>
            <a:off x="6248400" y="2743200"/>
            <a:ext cx="1219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7831" name="Rectangle 7">
            <a:extLst>
              <a:ext uri="{FF2B5EF4-FFF2-40B4-BE49-F238E27FC236}">
                <a16:creationId xmlns:a16="http://schemas.microsoft.com/office/drawing/2014/main" id="{747D3E18-1893-85CF-42F8-E56377EC6764}"/>
              </a:ext>
            </a:extLst>
          </p:cNvPr>
          <p:cNvSpPr>
            <a:spLocks noChangeArrowheads="1"/>
          </p:cNvSpPr>
          <p:nvPr/>
        </p:nvSpPr>
        <p:spPr bwMode="auto">
          <a:xfrm>
            <a:off x="1143000" y="3962400"/>
            <a:ext cx="6858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7830" name="Rectangle 6">
            <a:extLst>
              <a:ext uri="{FF2B5EF4-FFF2-40B4-BE49-F238E27FC236}">
                <a16:creationId xmlns:a16="http://schemas.microsoft.com/office/drawing/2014/main" id="{1D006543-8FCA-9F20-2ABE-A70E2BE7D24A}"/>
              </a:ext>
            </a:extLst>
          </p:cNvPr>
          <p:cNvSpPr>
            <a:spLocks noChangeArrowheads="1"/>
          </p:cNvSpPr>
          <p:nvPr/>
        </p:nvSpPr>
        <p:spPr bwMode="auto">
          <a:xfrm>
            <a:off x="6400800" y="4495800"/>
            <a:ext cx="1219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7829" name="Rectangle 5">
            <a:extLst>
              <a:ext uri="{FF2B5EF4-FFF2-40B4-BE49-F238E27FC236}">
                <a16:creationId xmlns:a16="http://schemas.microsoft.com/office/drawing/2014/main" id="{3E8B9253-E753-7F8E-51C2-C3BD43E9A0A8}"/>
              </a:ext>
            </a:extLst>
          </p:cNvPr>
          <p:cNvSpPr>
            <a:spLocks noChangeArrowheads="1"/>
          </p:cNvSpPr>
          <p:nvPr/>
        </p:nvSpPr>
        <p:spPr bwMode="auto">
          <a:xfrm>
            <a:off x="6172200" y="5105400"/>
            <a:ext cx="1676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dissolve">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77828"/>
                                        </p:tgtEl>
                                      </p:cBhvr>
                                    </p:animEffect>
                                    <p:set>
                                      <p:cBhvr>
                                        <p:cTn id="12" dur="1" fill="hold">
                                          <p:stCondLst>
                                            <p:cond delay="499"/>
                                          </p:stCondLst>
                                        </p:cTn>
                                        <p:tgtEl>
                                          <p:spTgt spid="7782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7827">
                                            <p:txEl>
                                              <p:pRg st="1" end="1"/>
                                            </p:txEl>
                                          </p:spTgt>
                                        </p:tgtEl>
                                        <p:attrNameLst>
                                          <p:attrName>style.visibility</p:attrName>
                                        </p:attrNameLst>
                                      </p:cBhvr>
                                      <p:to>
                                        <p:strVal val="visible"/>
                                      </p:to>
                                    </p:set>
                                    <p:animEffect transition="in" filter="dissolve">
                                      <p:cBhvr>
                                        <p:cTn id="17" dur="500"/>
                                        <p:tgtEl>
                                          <p:spTgt spid="778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77832"/>
                                        </p:tgtEl>
                                      </p:cBhvr>
                                    </p:animEffect>
                                    <p:set>
                                      <p:cBhvr>
                                        <p:cTn id="22" dur="1" fill="hold">
                                          <p:stCondLst>
                                            <p:cond delay="499"/>
                                          </p:stCondLst>
                                        </p:cTn>
                                        <p:tgtEl>
                                          <p:spTgt spid="7783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7827">
                                            <p:txEl>
                                              <p:pRg st="2" end="2"/>
                                            </p:txEl>
                                          </p:spTgt>
                                        </p:tgtEl>
                                        <p:attrNameLst>
                                          <p:attrName>style.visibility</p:attrName>
                                        </p:attrNameLst>
                                      </p:cBhvr>
                                      <p:to>
                                        <p:strVal val="visible"/>
                                      </p:to>
                                    </p:set>
                                    <p:animEffect transition="in" filter="dissolve">
                                      <p:cBhvr>
                                        <p:cTn id="27" dur="500"/>
                                        <p:tgtEl>
                                          <p:spTgt spid="77827">
                                            <p:txEl>
                                              <p:pRg st="2" end="2"/>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77827">
                                            <p:txEl>
                                              <p:pRg st="3" end="3"/>
                                            </p:txEl>
                                          </p:spTgt>
                                        </p:tgtEl>
                                        <p:attrNameLst>
                                          <p:attrName>style.visibility</p:attrName>
                                        </p:attrNameLst>
                                      </p:cBhvr>
                                      <p:to>
                                        <p:strVal val="visible"/>
                                      </p:to>
                                    </p:set>
                                    <p:animEffect transition="in" filter="dissolve">
                                      <p:cBhvr>
                                        <p:cTn id="30" dur="500"/>
                                        <p:tgtEl>
                                          <p:spTgt spid="7782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nodeType="clickEffect">
                                  <p:stCondLst>
                                    <p:cond delay="0"/>
                                  </p:stCondLst>
                                  <p:childTnLst>
                                    <p:animEffect transition="out" filter="blinds(horizontal)">
                                      <p:cBhvr>
                                        <p:cTn id="34" dur="500"/>
                                        <p:tgtEl>
                                          <p:spTgt spid="77831"/>
                                        </p:tgtEl>
                                      </p:cBhvr>
                                    </p:animEffect>
                                    <p:set>
                                      <p:cBhvr>
                                        <p:cTn id="35" dur="1" fill="hold">
                                          <p:stCondLst>
                                            <p:cond delay="499"/>
                                          </p:stCondLst>
                                        </p:cTn>
                                        <p:tgtEl>
                                          <p:spTgt spid="77831"/>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77827">
                                            <p:txEl>
                                              <p:pRg st="4" end="4"/>
                                            </p:txEl>
                                          </p:spTgt>
                                        </p:tgtEl>
                                        <p:attrNameLst>
                                          <p:attrName>style.visibility</p:attrName>
                                        </p:attrNameLst>
                                      </p:cBhvr>
                                      <p:to>
                                        <p:strVal val="visible"/>
                                      </p:to>
                                    </p:set>
                                    <p:animEffect transition="in" filter="dissolve">
                                      <p:cBhvr>
                                        <p:cTn id="40" dur="500"/>
                                        <p:tgtEl>
                                          <p:spTgt spid="77827">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nodeType="clickEffect">
                                  <p:stCondLst>
                                    <p:cond delay="0"/>
                                  </p:stCondLst>
                                  <p:childTnLst>
                                    <p:animEffect transition="out" filter="blinds(horizontal)">
                                      <p:cBhvr>
                                        <p:cTn id="44" dur="500"/>
                                        <p:tgtEl>
                                          <p:spTgt spid="77830"/>
                                        </p:tgtEl>
                                      </p:cBhvr>
                                    </p:animEffect>
                                    <p:set>
                                      <p:cBhvr>
                                        <p:cTn id="45" dur="1" fill="hold">
                                          <p:stCondLst>
                                            <p:cond delay="499"/>
                                          </p:stCondLst>
                                        </p:cTn>
                                        <p:tgtEl>
                                          <p:spTgt spid="77830"/>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77827">
                                            <p:txEl>
                                              <p:pRg st="5" end="5"/>
                                            </p:txEl>
                                          </p:spTgt>
                                        </p:tgtEl>
                                        <p:attrNameLst>
                                          <p:attrName>style.visibility</p:attrName>
                                        </p:attrNameLst>
                                      </p:cBhvr>
                                      <p:to>
                                        <p:strVal val="visible"/>
                                      </p:to>
                                    </p:set>
                                    <p:animEffect transition="in" filter="dissolve">
                                      <p:cBhvr>
                                        <p:cTn id="50" dur="500"/>
                                        <p:tgtEl>
                                          <p:spTgt spid="77827">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xit" presetSubtype="10" fill="hold" nodeType="clickEffect">
                                  <p:stCondLst>
                                    <p:cond delay="0"/>
                                  </p:stCondLst>
                                  <p:childTnLst>
                                    <p:animEffect transition="out" filter="blinds(horizontal)">
                                      <p:cBhvr>
                                        <p:cTn id="54" dur="500"/>
                                        <p:tgtEl>
                                          <p:spTgt spid="77829"/>
                                        </p:tgtEl>
                                      </p:cBhvr>
                                    </p:animEffect>
                                    <p:set>
                                      <p:cBhvr>
                                        <p:cTn id="55" dur="1" fill="hold">
                                          <p:stCondLst>
                                            <p:cond delay="499"/>
                                          </p:stCondLst>
                                        </p:cTn>
                                        <p:tgtEl>
                                          <p:spTgt spid="778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1178</TotalTime>
  <Words>1274</Words>
  <Application>Microsoft Office PowerPoint</Application>
  <PresentationFormat>On-screen Show (4:3)</PresentationFormat>
  <Paragraphs>117</Paragraphs>
  <Slides>29</Slides>
  <Notes>29</Notes>
  <HiddenSlides>0</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Wingdings</vt:lpstr>
      <vt:lpstr>Juice ITC</vt:lpstr>
      <vt:lpstr>Bernard MT Condensed</vt:lpstr>
      <vt:lpstr>Default Design</vt:lpstr>
      <vt:lpstr>Magellan  and  Coronado</vt:lpstr>
      <vt:lpstr>Ferdinand Magellan</vt:lpstr>
      <vt:lpstr>Magellan</vt:lpstr>
      <vt:lpstr>Magellan </vt:lpstr>
      <vt:lpstr>PowerPoint Presentation</vt:lpstr>
      <vt:lpstr>Magellan</vt:lpstr>
      <vt:lpstr>Magellan</vt:lpstr>
      <vt:lpstr>PowerPoint Presentation</vt:lpstr>
      <vt:lpstr>Magellan Quiz</vt:lpstr>
      <vt:lpstr>PowerPoint Presentation</vt:lpstr>
      <vt:lpstr>Coronado</vt:lpstr>
      <vt:lpstr>Coronado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Coronado Quiz</vt:lpstr>
      <vt:lpstr>PowerPoint Presentation</vt:lpstr>
      <vt:lpstr>PowerPoint Presentation</vt:lpstr>
    </vt:vector>
  </TitlesOfParts>
  <Company>Nikki Mays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Magellan, Coronado, Raleigh, La Salle</dc:title>
  <dc:creator>Preferred Customer</dc:creator>
  <cp:lastModifiedBy>Nayan GRIFFITHS</cp:lastModifiedBy>
  <cp:revision>25</cp:revision>
  <dcterms:created xsi:type="dcterms:W3CDTF">2006-12-22T04:48:49Z</dcterms:created>
  <dcterms:modified xsi:type="dcterms:W3CDTF">2023-06-06T10:45:43Z</dcterms:modified>
</cp:coreProperties>
</file>